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1524" y="5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05/11/2024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hyperlink" Target="https://www.youtube.com/watch?v=Sju-6t2tgZ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Radioactive Decay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200"/>
              </a:spcBef>
              <a:spcAft>
                <a:spcPts val="0"/>
              </a:spcAft>
            </a:pPr>
            <a:r>
              <a:rPr lang="en-GB" dirty="0"/>
              <a:t>Explain what is meant by radioactive decay and describe the changes that occur in an unstable nucleus during this process. (4 marks)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pic>
        <p:nvPicPr>
          <p:cNvPr id="1026" name="Picture 2" descr="Radioactive Decay Modes | Oncology Medical Physics">
            <a:extLst>
              <a:ext uri="{FF2B5EF4-FFF2-40B4-BE49-F238E27FC236}">
                <a16:creationId xmlns:a16="http://schemas.microsoft.com/office/drawing/2014/main" id="{A14EE435-531B-D950-27E1-EC043EA34E1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2163" y="1470814"/>
            <a:ext cx="2673673" cy="17801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3BD8660C-FEC3-8D67-57C9-F8B8FFB51042}"/>
              </a:ext>
            </a:extLst>
          </p:cNvPr>
          <p:cNvSpPr txBox="1"/>
          <p:nvPr/>
        </p:nvSpPr>
        <p:spPr>
          <a:xfrm rot="16200000">
            <a:off x="-1785038" y="5473537"/>
            <a:ext cx="4817153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1AF9CB0-AFDE-8149-C5F2-5F104FA92CA9}"/>
              </a:ext>
            </a:extLst>
          </p:cNvPr>
          <p:cNvSpPr txBox="1"/>
          <p:nvPr/>
        </p:nvSpPr>
        <p:spPr>
          <a:xfrm>
            <a:off x="1054388" y="3368483"/>
            <a:ext cx="5459007" cy="1200329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r>
              <a:rPr lang="en-GB" dirty="0"/>
              <a:t> </a:t>
            </a:r>
            <a:r>
              <a:rPr lang="en-GB" b="1" dirty="0"/>
              <a:t>Key things to include: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during alpha decay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during beta decay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dirty="0"/>
              <a:t>What happens during gamma decay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E959438-8362-F88A-C47C-4709E3A57709}"/>
              </a:ext>
            </a:extLst>
          </p:cNvPr>
          <p:cNvSpPr txBox="1"/>
          <p:nvPr/>
        </p:nvSpPr>
        <p:spPr>
          <a:xfrm>
            <a:off x="1017930" y="4626923"/>
            <a:ext cx="558566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hlinkClick r:id="rId4"/>
            <a:extLst>
              <a:ext uri="{FF2B5EF4-FFF2-40B4-BE49-F238E27FC236}">
                <a16:creationId xmlns:a16="http://schemas.microsoft.com/office/drawing/2014/main" id="{DFC70A38-7B47-2AB0-0E21-8904BDD3D235}"/>
              </a:ext>
            </a:extLst>
          </p:cNvPr>
          <p:cNvSpPr txBox="1"/>
          <p:nvPr/>
        </p:nvSpPr>
        <p:spPr>
          <a:xfrm>
            <a:off x="356406" y="8324463"/>
            <a:ext cx="4897982" cy="467197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Link to video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F129A51-5D1C-6B4D-21AD-C7E64764BF4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74024" y="7491129"/>
            <a:ext cx="1292114" cy="1300531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4.2|4.3|16.8|2.2|17.3|1.6|37.5|1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1681</TotalTime>
  <Words>54</Words>
  <Application>Microsoft Office PowerPoint</Application>
  <PresentationFormat>On-screen Show (4:3)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46</cp:revision>
  <dcterms:created xsi:type="dcterms:W3CDTF">2024-01-19T05:37:07Z</dcterms:created>
  <dcterms:modified xsi:type="dcterms:W3CDTF">2024-11-05T19:43:54Z</dcterms:modified>
</cp:coreProperties>
</file>