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Non-</a:t>
            </a: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</a:t>
            </a:r>
            <a:r>
              <a:rPr lang="en-GB" sz="2400" b="1" ker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ontact </a:t>
            </a: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Forces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Explain what non-contact forces are and give examples.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2A5BCD-1909-2006-8678-7835AE7D64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6379" y="1267050"/>
            <a:ext cx="2985241" cy="40055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19FA8BE-93B4-C8A8-72E5-8B3626E7B0EB}"/>
              </a:ext>
            </a:extLst>
          </p:cNvPr>
          <p:cNvSpPr txBox="1"/>
          <p:nvPr/>
        </p:nvSpPr>
        <p:spPr>
          <a:xfrm rot="16200000">
            <a:off x="-765482" y="6493091"/>
            <a:ext cx="2778042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041DF3-0FD4-6480-2F1B-6FFB867017C0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3" name="TextBox 12">
            <a:hlinkClick r:id="rId4"/>
            <a:extLst>
              <a:ext uri="{FF2B5EF4-FFF2-40B4-BE49-F238E27FC236}">
                <a16:creationId xmlns:a16="http://schemas.microsoft.com/office/drawing/2014/main" id="{240A4CF0-8B67-48E6-03D7-EE382305D761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C2BEF29-B137-E32D-24A3-038042C760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9107" y="7525061"/>
            <a:ext cx="1364404" cy="137343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8041</TotalTime>
  <Words>17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106</cp:revision>
  <dcterms:created xsi:type="dcterms:W3CDTF">2024-01-19T05:37:07Z</dcterms:created>
  <dcterms:modified xsi:type="dcterms:W3CDTF">2025-04-29T06:01:00Z</dcterms:modified>
</cp:coreProperties>
</file>