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217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43519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3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Types of Waves Practice </a:t>
            </a:r>
            <a:r>
              <a:rPr kumimoji="0" lang="en-GB" sz="23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3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281127" y="855153"/>
            <a:ext cx="6285008" cy="33855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0"/>
              </a:spcAft>
            </a:pPr>
            <a:r>
              <a:rPr lang="en-GB" sz="18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Waves may be longitudinal or transverse.</a:t>
            </a:r>
          </a:p>
          <a:p>
            <a:pPr algn="l">
              <a:spcBef>
                <a:spcPts val="1200"/>
              </a:spcBef>
              <a:spcAft>
                <a:spcPts val="0"/>
              </a:spcAft>
            </a:pPr>
            <a:endParaRPr lang="en-GB" sz="1800" b="0" i="0" dirty="0">
              <a:solidFill>
                <a:srgbClr val="222222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pPr algn="l">
              <a:spcBef>
                <a:spcPts val="1200"/>
              </a:spcBef>
              <a:spcAft>
                <a:spcPts val="0"/>
              </a:spcAft>
            </a:pPr>
            <a:endParaRPr lang="en-GB" sz="1800" b="0" i="0" dirty="0">
              <a:solidFill>
                <a:srgbClr val="222222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pPr algn="l">
              <a:spcBef>
                <a:spcPts val="1200"/>
              </a:spcBef>
              <a:spcAft>
                <a:spcPts val="0"/>
              </a:spcAft>
            </a:pPr>
            <a:endParaRPr lang="en-GB" dirty="0">
              <a:solidFill>
                <a:srgbClr val="222222"/>
              </a:solidFill>
              <a:highlight>
                <a:srgbClr val="FFFFFF"/>
              </a:highlight>
              <a:latin typeface="Arial" panose="020B0604020202020204" pitchFamily="34" charset="0"/>
            </a:endParaRPr>
          </a:p>
          <a:p>
            <a:pPr algn="l">
              <a:spcBef>
                <a:spcPts val="1200"/>
              </a:spcBef>
              <a:spcAft>
                <a:spcPts val="0"/>
              </a:spcAft>
            </a:pPr>
            <a:endParaRPr lang="en-GB" sz="1800" b="0" i="0" dirty="0">
              <a:solidFill>
                <a:srgbClr val="222222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pPr algn="l">
              <a:spcBef>
                <a:spcPts val="1200"/>
              </a:spcBef>
              <a:spcAft>
                <a:spcPts val="0"/>
              </a:spcAft>
            </a:pPr>
            <a:endParaRPr lang="en-GB" dirty="0">
              <a:solidFill>
                <a:srgbClr val="222222"/>
              </a:solidFill>
              <a:highlight>
                <a:srgbClr val="FFFFFF"/>
              </a:highlight>
              <a:latin typeface="Arial" panose="020B0604020202020204" pitchFamily="34" charset="0"/>
            </a:endParaRPr>
          </a:p>
          <a:p>
            <a:pPr algn="l">
              <a:spcBef>
                <a:spcPts val="1200"/>
              </a:spcBef>
              <a:spcAft>
                <a:spcPts val="0"/>
              </a:spcAft>
            </a:pPr>
            <a:endParaRPr lang="en-GB" sz="1800" b="0" i="0" dirty="0">
              <a:solidFill>
                <a:srgbClr val="222222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pPr algn="l">
              <a:spcBef>
                <a:spcPts val="1200"/>
              </a:spcBef>
              <a:spcAft>
                <a:spcPts val="0"/>
              </a:spcAft>
            </a:pPr>
            <a:endParaRPr lang="en-GB" dirty="0">
              <a:solidFill>
                <a:srgbClr val="222222"/>
              </a:solidFill>
              <a:highlight>
                <a:srgbClr val="FFFFFF"/>
              </a:highlight>
              <a:latin typeface="Arial" panose="020B0604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4671BBB-E81C-1C51-EC76-7CA67D77B26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8330"/>
          <a:stretch/>
        </p:blipFill>
        <p:spPr>
          <a:xfrm>
            <a:off x="291865" y="1301517"/>
            <a:ext cx="6096528" cy="280068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BA0CB9F-2B03-9112-0104-6C94AA63C562}"/>
              </a:ext>
            </a:extLst>
          </p:cNvPr>
          <p:cNvSpPr txBox="1"/>
          <p:nvPr/>
        </p:nvSpPr>
        <p:spPr>
          <a:xfrm>
            <a:off x="400437" y="4905591"/>
            <a:ext cx="3159727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902B02A-616C-AB13-92C4-DE4DEDD5EA77}"/>
              </a:ext>
            </a:extLst>
          </p:cNvPr>
          <p:cNvSpPr txBox="1"/>
          <p:nvPr/>
        </p:nvSpPr>
        <p:spPr>
          <a:xfrm>
            <a:off x="400437" y="4420675"/>
            <a:ext cx="610921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type of wave is light?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CC5621C-DF77-C1B1-E645-3EDADA6F5C74}"/>
              </a:ext>
            </a:extLst>
          </p:cNvPr>
          <p:cNvSpPr txBox="1"/>
          <p:nvPr/>
        </p:nvSpPr>
        <p:spPr>
          <a:xfrm>
            <a:off x="400437" y="5875423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46D51E0-2341-BE8D-1EE0-8773F3D2EAB1}"/>
              </a:ext>
            </a:extLst>
          </p:cNvPr>
          <p:cNvSpPr txBox="1"/>
          <p:nvPr/>
        </p:nvSpPr>
        <p:spPr>
          <a:xfrm>
            <a:off x="400437" y="5390507"/>
            <a:ext cx="610921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type of wave is sound?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3E2189A-4087-E920-5833-B620525DA616}"/>
              </a:ext>
            </a:extLst>
          </p:cNvPr>
          <p:cNvSpPr txBox="1"/>
          <p:nvPr/>
        </p:nvSpPr>
        <p:spPr>
          <a:xfrm>
            <a:off x="400437" y="7153031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CF991E0-B44A-A232-E84C-5C7EFC2C8A3B}"/>
              </a:ext>
            </a:extLst>
          </p:cNvPr>
          <p:cNvSpPr txBox="1"/>
          <p:nvPr/>
        </p:nvSpPr>
        <p:spPr>
          <a:xfrm>
            <a:off x="400437" y="6360339"/>
            <a:ext cx="61092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Which type of wave moves particles perpendicular to the direction of energy transfer?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98A392C-B29D-077D-EC76-DA422595A38A}"/>
              </a:ext>
            </a:extLst>
          </p:cNvPr>
          <p:cNvSpPr txBox="1"/>
          <p:nvPr/>
        </p:nvSpPr>
        <p:spPr>
          <a:xfrm>
            <a:off x="400437" y="8430637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BB496C2-CC6A-7B09-C55D-1DCE53DABB0E}"/>
              </a:ext>
            </a:extLst>
          </p:cNvPr>
          <p:cNvSpPr txBox="1"/>
          <p:nvPr/>
        </p:nvSpPr>
        <p:spPr>
          <a:xfrm>
            <a:off x="400437" y="7637947"/>
            <a:ext cx="61092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Which type of wave moves particles parallel to the direction of energy transfer?</a:t>
            </a:r>
          </a:p>
        </p:txBody>
      </p:sp>
      <p:sp>
        <p:nvSpPr>
          <p:cNvPr id="2" name="TextBox 7">
            <a:extLst>
              <a:ext uri="{FF2B5EF4-FFF2-40B4-BE49-F238E27FC236}">
                <a16:creationId xmlns:a16="http://schemas.microsoft.com/office/drawing/2014/main" id="{5DEC1ACD-0808-1972-2CE3-1EAE82C56A91}"/>
              </a:ext>
            </a:extLst>
          </p:cNvPr>
          <p:cNvSpPr txBox="1"/>
          <p:nvPr/>
        </p:nvSpPr>
        <p:spPr>
          <a:xfrm rot="16200000">
            <a:off x="3714864" y="4814478"/>
            <a:ext cx="1369513" cy="303348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1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Mark Scheme</a:t>
            </a:r>
            <a:endParaRPr kumimoji="0" lang="en-GB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6D25EDD-90E9-A686-D136-A3CE15D3C3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27933" y="4263578"/>
            <a:ext cx="1382262" cy="140514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12" grpId="0" animBg="1"/>
      <p:bldP spid="1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4.2|4.3|16.8|2.2|17.3|1.6|37.5|1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1840</TotalTime>
  <Words>56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72</cp:revision>
  <dcterms:created xsi:type="dcterms:W3CDTF">2024-01-19T05:37:07Z</dcterms:created>
  <dcterms:modified xsi:type="dcterms:W3CDTF">2025-07-16T18:42:57Z</dcterms:modified>
</cp:coreProperties>
</file>