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7" r:id="rId7"/>
    <p:sldId id="266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Translocation 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5B9F58-10B6-C43A-CD8B-28D023732F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70" r="12503" b="14892"/>
          <a:stretch/>
        </p:blipFill>
        <p:spPr>
          <a:xfrm>
            <a:off x="6703752" y="2867025"/>
            <a:ext cx="5019040" cy="29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Translocation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Xylem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Phloem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Cambium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Epidermis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tissue is responsible for translocation in plants?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D7C5B36-1D60-8C11-1CC9-430680868D12}"/>
              </a:ext>
            </a:extLst>
          </p:cNvPr>
          <p:cNvSpPr/>
          <p:nvPr/>
        </p:nvSpPr>
        <p:spPr>
          <a:xfrm rot="10800000">
            <a:off x="10381660" y="190123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 err="1"/>
                <a:t>Tracheids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Parenchyma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Companion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Sieve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cells mainly carry out translocation?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Translocation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F193C76-8660-0C83-8949-4F3305BF5283}"/>
              </a:ext>
            </a:extLst>
          </p:cNvPr>
          <p:cNvSpPr/>
          <p:nvPr/>
        </p:nvSpPr>
        <p:spPr>
          <a:xfrm rot="10800000">
            <a:off x="10289168" y="369787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Down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Up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Both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Out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In which direction does translocation occur?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Translocation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B5A348F-16A2-A00D-343D-D53299DC2185}"/>
              </a:ext>
            </a:extLst>
          </p:cNvPr>
          <p:cNvSpPr/>
          <p:nvPr/>
        </p:nvSpPr>
        <p:spPr>
          <a:xfrm rot="10800000">
            <a:off x="10289168" y="281968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Glucose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Fructose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Sucrose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Starch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organic molecule transported by translocation?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Translocation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7DA5857-2E53-31E5-B761-307D20D037B8}"/>
              </a:ext>
            </a:extLst>
          </p:cNvPr>
          <p:cNvSpPr/>
          <p:nvPr/>
        </p:nvSpPr>
        <p:spPr>
          <a:xfrm rot="10800000">
            <a:off x="10289168" y="281968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Capillarity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Cohesion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Pressure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Osmosis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name of the theory that explains translocation?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Translocation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5F5526A-A8EE-E722-D1E7-65DF2E44E6BF}"/>
              </a:ext>
            </a:extLst>
          </p:cNvPr>
          <p:cNvSpPr/>
          <p:nvPr/>
        </p:nvSpPr>
        <p:spPr>
          <a:xfrm rot="10800000">
            <a:off x="10289168" y="281968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Sink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Leaf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Root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Phloem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are assimilates transported from in translocation?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Translocation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8AB7F0E-6B9E-2456-A2BD-71A766579FEA}"/>
              </a:ext>
            </a:extLst>
          </p:cNvPr>
          <p:cNvSpPr/>
          <p:nvPr/>
        </p:nvSpPr>
        <p:spPr>
          <a:xfrm rot="10800000">
            <a:off x="10289168" y="192098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Translocation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10114</TotalTime>
  <Words>176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88</cp:revision>
  <dcterms:created xsi:type="dcterms:W3CDTF">2024-11-06T06:26:10Z</dcterms:created>
  <dcterms:modified xsi:type="dcterms:W3CDTF">2025-05-10T13:58:52Z</dcterms:modified>
</cp:coreProperties>
</file>