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CrCchdWzx4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Effect of Neurotoxins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A neurotoxin blocks sodium ion channels on the neuron membrane, preventing sodium ions from entering the cell. 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how this neurotoxin would affect nervous transmission and the generation of an action potential.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398178E6-9B8A-B4F9-968A-E1B3072A4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632" y="1497419"/>
            <a:ext cx="6056826" cy="22416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E9C7AF-463A-D8DD-4450-266B33073A11}"/>
              </a:ext>
            </a:extLst>
          </p:cNvPr>
          <p:cNvSpPr txBox="1"/>
          <p:nvPr/>
        </p:nvSpPr>
        <p:spPr>
          <a:xfrm rot="16200000">
            <a:off x="-1328666" y="5995974"/>
            <a:ext cx="388275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D8547D-B419-B53C-ACE3-03FEA9ACCCC0}"/>
              </a:ext>
            </a:extLst>
          </p:cNvPr>
          <p:cNvSpPr txBox="1"/>
          <p:nvPr/>
        </p:nvSpPr>
        <p:spPr>
          <a:xfrm>
            <a:off x="946557" y="4631144"/>
            <a:ext cx="56477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900C91E7-C109-7F5A-E3B0-89A92AB20FD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F0F408B-2BBD-DFCF-40D7-EC0E7ECCD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5844" y="7485562"/>
            <a:ext cx="1357667" cy="13709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1686</TotalTime>
  <Words>45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40</cp:revision>
  <dcterms:created xsi:type="dcterms:W3CDTF">2024-01-19T05:37:07Z</dcterms:created>
  <dcterms:modified xsi:type="dcterms:W3CDTF">2024-11-15T06:12:12Z</dcterms:modified>
</cp:coreProperties>
</file>