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39773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0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Heart Dissection Errors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30272" y="749526"/>
            <a:ext cx="6137701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dirty="0"/>
              <a:t>A student carried out a dissection of a sheep’s heart and produced a labelled biological drawing. However, their drawing contained the following errors:</a:t>
            </a:r>
          </a:p>
          <a:p>
            <a:pPr algn="just">
              <a:spcBef>
                <a:spcPts val="1200"/>
              </a:spcBef>
            </a:pPr>
            <a:endParaRPr lang="en-GB" sz="28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sz="28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sz="2800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sz="500" dirty="0"/>
          </a:p>
          <a:p>
            <a:pPr algn="just">
              <a:spcBef>
                <a:spcPts val="1200"/>
              </a:spcBef>
            </a:pPr>
            <a:r>
              <a:rPr lang="en-GB" dirty="0"/>
              <a:t>Identify two anatomical drawing errors. For each, explain why it is incorrect and suggest a correction.</a:t>
            </a:r>
            <a:endParaRPr lang="en-GB" sz="900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EB7E3F-623D-97AA-8227-A7A3E29D408F}"/>
              </a:ext>
            </a:extLst>
          </p:cNvPr>
          <p:cNvSpPr txBox="1"/>
          <p:nvPr/>
        </p:nvSpPr>
        <p:spPr>
          <a:xfrm>
            <a:off x="379792" y="1834646"/>
            <a:ext cx="6077946" cy="1754326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The left and right sides of the heart were reversed.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The atria were drawn larger than the ventricles.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Major blood vessels were unlabelled or inaccurately placed.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The walls of both ventricles were shown with equal thickness.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1AE628-D501-B97C-9B72-83031B991CA3}"/>
              </a:ext>
            </a:extLst>
          </p:cNvPr>
          <p:cNvSpPr txBox="1"/>
          <p:nvPr/>
        </p:nvSpPr>
        <p:spPr>
          <a:xfrm rot="16200000">
            <a:off x="-1355154" y="6683196"/>
            <a:ext cx="3889076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D2F997-DF33-38EE-6209-C4188C955A08}"/>
              </a:ext>
            </a:extLst>
          </p:cNvPr>
          <p:cNvSpPr txBox="1"/>
          <p:nvPr/>
        </p:nvSpPr>
        <p:spPr>
          <a:xfrm>
            <a:off x="826132" y="4862767"/>
            <a:ext cx="592357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D0515BC-CF34-7E8B-5918-30C694AA3615}"/>
              </a:ext>
            </a:extLst>
          </p:cNvPr>
          <p:cNvSpPr/>
          <p:nvPr/>
        </p:nvSpPr>
        <p:spPr>
          <a:xfrm>
            <a:off x="4914898" y="8366609"/>
            <a:ext cx="428625" cy="5715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470231-7A34-669F-2DF2-13339E708AC8}"/>
              </a:ext>
            </a:extLst>
          </p:cNvPr>
          <p:cNvSpPr txBox="1"/>
          <p:nvPr/>
        </p:nvSpPr>
        <p:spPr>
          <a:xfrm>
            <a:off x="948659" y="8424533"/>
            <a:ext cx="4084043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BD99B8F-C7A5-6CA5-30C9-8A24FD77B4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1732" y="7629993"/>
            <a:ext cx="1281779" cy="12901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14924</TotalTime>
  <Words>94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145</cp:revision>
  <dcterms:created xsi:type="dcterms:W3CDTF">2024-01-19T05:37:07Z</dcterms:created>
  <dcterms:modified xsi:type="dcterms:W3CDTF">2025-07-09T17:03:28Z</dcterms:modified>
</cp:coreProperties>
</file>