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503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bfbES1798Ao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43519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3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Osmosis Data </a:t>
            </a:r>
            <a:r>
              <a: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3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13899" y="789836"/>
            <a:ext cx="6137701" cy="35086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dirty="0"/>
              <a:t>The table below shows the rate of water uptake by a plant tissue at different sucrose concentrations.</a:t>
            </a:r>
          </a:p>
          <a:p>
            <a:pPr algn="just">
              <a:spcBef>
                <a:spcPts val="1200"/>
              </a:spcBef>
            </a:pPr>
            <a:endParaRPr lang="en-GB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b="1" dirty="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b="1" dirty="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r>
              <a:rPr lang="en-GB" dirty="0"/>
              <a:t>Analyse the data and explain how sucrose concentration affects the rate of water uptake by the plant tissue.</a:t>
            </a:r>
            <a:endParaRPr lang="en-GB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id="{4D3CF0B0-00DE-5006-AB51-24AFFD75F8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7571885"/>
              </p:ext>
            </p:extLst>
          </p:nvPr>
        </p:nvGraphicFramePr>
        <p:xfrm>
          <a:off x="425237" y="1471507"/>
          <a:ext cx="5915024" cy="2011680"/>
        </p:xfrm>
        <a:graphic>
          <a:graphicData uri="http://schemas.openxmlformats.org/drawingml/2006/table">
            <a:tbl>
              <a:tblPr/>
              <a:tblGrid>
                <a:gridCol w="2957512">
                  <a:extLst>
                    <a:ext uri="{9D8B030D-6E8A-4147-A177-3AD203B41FA5}">
                      <a16:colId xmlns:a16="http://schemas.microsoft.com/office/drawing/2014/main" val="2308083543"/>
                    </a:ext>
                  </a:extLst>
                </a:gridCol>
                <a:gridCol w="2957512">
                  <a:extLst>
                    <a:ext uri="{9D8B030D-6E8A-4147-A177-3AD203B41FA5}">
                      <a16:colId xmlns:a16="http://schemas.microsoft.com/office/drawing/2014/main" val="1009319660"/>
                    </a:ext>
                  </a:extLst>
                </a:gridCol>
              </a:tblGrid>
              <a:tr h="297180">
                <a:tc>
                  <a:txBody>
                    <a:bodyPr/>
                    <a:lstStyle/>
                    <a:p>
                      <a:r>
                        <a:rPr lang="en-GB" sz="1600" dirty="0"/>
                        <a:t>Sucrose Concentration (mol/dm³)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Rate of Water Uptake (cm³/hour)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6879390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r>
                        <a:rPr lang="en-GB" sz="1600" dirty="0"/>
                        <a:t>0.0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5.2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3632021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r>
                        <a:rPr lang="en-GB" sz="1600" dirty="0"/>
                        <a:t>0.2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4.1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3359417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r>
                        <a:rPr lang="en-GB" sz="1600"/>
                        <a:t>0.4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2.7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6333005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r>
                        <a:rPr lang="en-GB" sz="1600"/>
                        <a:t>0.6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1.0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0690241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r>
                        <a:rPr lang="en-GB" sz="1600"/>
                        <a:t>0.8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0.3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962839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1F978DF-AA77-5B75-2314-B48ACE8938F6}"/>
              </a:ext>
            </a:extLst>
          </p:cNvPr>
          <p:cNvSpPr txBox="1"/>
          <p:nvPr/>
        </p:nvSpPr>
        <p:spPr>
          <a:xfrm rot="16200000">
            <a:off x="-1177710" y="6080861"/>
            <a:ext cx="3602499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BE0C2AE-0317-BFF2-D618-588F255C40AB}"/>
              </a:ext>
            </a:extLst>
          </p:cNvPr>
          <p:cNvSpPr txBox="1"/>
          <p:nvPr/>
        </p:nvSpPr>
        <p:spPr>
          <a:xfrm>
            <a:off x="967936" y="4774475"/>
            <a:ext cx="558566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7" name="TextBox 6">
            <a:hlinkClick r:id="rId3"/>
            <a:extLst>
              <a:ext uri="{FF2B5EF4-FFF2-40B4-BE49-F238E27FC236}">
                <a16:creationId xmlns:a16="http://schemas.microsoft.com/office/drawing/2014/main" id="{E57DBED3-FCE8-EC9E-6203-34EA3A9ABAFF}"/>
              </a:ext>
            </a:extLst>
          </p:cNvPr>
          <p:cNvSpPr txBox="1"/>
          <p:nvPr/>
        </p:nvSpPr>
        <p:spPr>
          <a:xfrm>
            <a:off x="356406" y="8324463"/>
            <a:ext cx="4897982" cy="467197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Link to video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CF11692-963C-80B0-6116-1730E32C6AC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54388" y="7461291"/>
            <a:ext cx="1375214" cy="145135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15316</TotalTime>
  <Words>71</Words>
  <Application>Microsoft Office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144</cp:revision>
  <dcterms:created xsi:type="dcterms:W3CDTF">2024-01-19T05:37:07Z</dcterms:created>
  <dcterms:modified xsi:type="dcterms:W3CDTF">2025-07-03T20:14:26Z</dcterms:modified>
</cp:coreProperties>
</file>