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z69nKlbdbK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z69nKlbdbKQ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Ripple Tank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27857"/>
            <a:ext cx="628500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b="1" dirty="0">
                <a:solidFill>
                  <a:prstClr val="black"/>
                </a:solidFill>
              </a:rPr>
              <a:t>Students can investigate the properties of waves using a ripple tank.</a:t>
            </a:r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r>
              <a:rPr lang="en-GB" sz="1800" b="1" dirty="0"/>
              <a:t>Describe a method the student could use to calculate wave speed using the equipment above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1F2DAB3-CB2C-FA2F-13E3-EA60F0FB8F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56" t="12012" r="11527" b="6168"/>
          <a:stretch/>
        </p:blipFill>
        <p:spPr>
          <a:xfrm>
            <a:off x="1595708" y="1164308"/>
            <a:ext cx="3646113" cy="23268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DB9FD90-A776-68DD-193E-437854C82B07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76EC4-6564-5973-FA27-84FE08924C8C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Control variables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6B7A94-FA31-8457-2DA0-19FA9CDDC1B9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70BF1675-D681-7596-DAC8-734DCB7EA4B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D7446F5-47F1-7475-5D77-00D437E0932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208" t="36788" r="15822" b="42611"/>
          <a:stretch/>
        </p:blipFill>
        <p:spPr>
          <a:xfrm>
            <a:off x="5406305" y="7667284"/>
            <a:ext cx="1161449" cy="1124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Ripple Tank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nline Media 8" title="Ripple Tank Required Practical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8BBA9ADF-6064-D9B5-0F45-DB84614E0C3D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3184"/>
          <a:stretch/>
        </p:blipFill>
        <p:spPr>
          <a:xfrm>
            <a:off x="630915" y="1072203"/>
            <a:ext cx="5596169" cy="77254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0834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2917</TotalTime>
  <Words>52</Words>
  <Application>Microsoft Office PowerPoint</Application>
  <PresentationFormat>On-screen Show (4:3)</PresentationFormat>
  <Paragraphs>19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85</cp:revision>
  <dcterms:created xsi:type="dcterms:W3CDTF">2024-01-19T05:37:07Z</dcterms:created>
  <dcterms:modified xsi:type="dcterms:W3CDTF">2024-06-06T07:24:17Z</dcterms:modified>
</cp:coreProperties>
</file>