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Monoclonal Antibodies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monoclonal antibodies are produced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E97EDA1-0188-4473-9B3C-0EAF014672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668" r="6012"/>
          <a:stretch/>
        </p:blipFill>
        <p:spPr>
          <a:xfrm>
            <a:off x="1478531" y="1139028"/>
            <a:ext cx="3880467" cy="350251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97A5DE-993E-20A8-0DA4-8440CA2A700B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FFBA28-337A-47AB-4276-67A929CFC443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injected into a mouse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is removed form the mouse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 a hybridoma produced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D5D30B-080B-7AFC-0211-F46B85E55471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hlinkClick r:id="rId4"/>
            <a:extLst>
              <a:ext uri="{FF2B5EF4-FFF2-40B4-BE49-F238E27FC236}">
                <a16:creationId xmlns:a16="http://schemas.microsoft.com/office/drawing/2014/main" id="{1DEA4EC8-99ED-540C-2A49-417539534D74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210D687-7746-2A7A-889D-5283149D02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58998" y="7594220"/>
            <a:ext cx="1294513" cy="127349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8003</TotalTime>
  <Words>37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100</cp:revision>
  <dcterms:created xsi:type="dcterms:W3CDTF">2024-01-19T05:37:07Z</dcterms:created>
  <dcterms:modified xsi:type="dcterms:W3CDTF">2025-03-30T00:17:40Z</dcterms:modified>
</cp:coreProperties>
</file>