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Collision Theory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how reactions take place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647772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341025" y="4171372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does collision theory explain?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600572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312172" y="5124172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must particles do for a reaction to happen?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7168924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384748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minimum energy needed for a successful collision called?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43982" y="8121722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645324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can the rate of reaction be increased?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D41AC9AA-E151-727F-1E0F-B0589C502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06" y="1457293"/>
            <a:ext cx="4305148" cy="242164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12A6568-0DC9-4FD3-A054-759A9373238A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99D743-1F91-4A8A-CF19-23C07879DC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8868" y="2045929"/>
            <a:ext cx="1362520" cy="13760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4628</TotalTime>
  <Words>49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93</cp:revision>
  <dcterms:created xsi:type="dcterms:W3CDTF">2024-01-19T05:37:07Z</dcterms:created>
  <dcterms:modified xsi:type="dcterms:W3CDTF">2025-02-16T14:58:03Z</dcterms:modified>
</cp:coreProperties>
</file>