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Enzyme Inhibition 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5EBB73-1ADD-38BD-D56E-E063712E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6914" y="2782268"/>
            <a:ext cx="6099269" cy="313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Enzyme Inhibition </a:t>
            </a:r>
            <a:endParaRPr lang="en-GB" sz="4800" b="1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Non-competitive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Allosteric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Competitive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Irreversible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inhibitor binds to the active site of an enzyme?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463331" y="292079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Increases it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Decreases it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No change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Doubles it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effect does a non-competitive inhibitor have on Vmax?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8905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Enzyme Inhibition 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Active site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Substrate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Product site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Allosteric site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does a non-competitive inhibitor bind on the enzyme?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2116" y="383332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Enzyme Inhibition 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Inhibitor is permanently bound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Inhibitor changes enzyme shape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Can be overcome by more substrate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Works only at high temperature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a characteristic of competitive inhibition?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37182" y="273207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Enzyme Inhibition 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Decrease in enzyme activity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Permanent destruction of enzymes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Prevention of cofactor binding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Increase in substrate concentration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best describes enzyme inhibition?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39963" y="99510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Enzyme Inhibition 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Oxygen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Cyanide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Water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Sodium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an example of a metabolic poison that acts as an enzyme inhibitor?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17133" y="175190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Enzyme Inhibition 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Enzyme Inhibition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11650</TotalTime>
  <Words>232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98</cp:revision>
  <dcterms:created xsi:type="dcterms:W3CDTF">2024-11-06T06:26:10Z</dcterms:created>
  <dcterms:modified xsi:type="dcterms:W3CDTF">2025-08-07T20:36:45Z</dcterms:modified>
</cp:coreProperties>
</file>