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2825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2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Energy Transfer </a:t>
            </a:r>
            <a:r>
              <a:rPr kumimoji="0" lang="en-GB" sz="2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The diagram below shows energy transfers when a ball is dropped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EF3A84-1E68-C746-93FB-474045F722D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0587"/>
          <a:stretch/>
        </p:blipFill>
        <p:spPr>
          <a:xfrm>
            <a:off x="453263" y="1609970"/>
            <a:ext cx="6070368" cy="27138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1D2EF5-689F-B051-04CC-DBC0C3208308}"/>
              </a:ext>
            </a:extLst>
          </p:cNvPr>
          <p:cNvSpPr txBox="1"/>
          <p:nvPr/>
        </p:nvSpPr>
        <p:spPr>
          <a:xfrm>
            <a:off x="400437" y="5172673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A62557-8905-BC4E-4D2E-A3894A760765}"/>
              </a:ext>
            </a:extLst>
          </p:cNvPr>
          <p:cNvSpPr txBox="1"/>
          <p:nvPr/>
        </p:nvSpPr>
        <p:spPr>
          <a:xfrm>
            <a:off x="400437" y="4420675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type of energy does a ball have at its highest point before falling?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27206A-DF65-1511-4AA6-6D413B95815B}"/>
              </a:ext>
            </a:extLst>
          </p:cNvPr>
          <p:cNvSpPr txBox="1"/>
          <p:nvPr/>
        </p:nvSpPr>
        <p:spPr>
          <a:xfrm>
            <a:off x="400437" y="606111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E8D5C3-55A3-E2C2-F578-13A5D87A2F59}"/>
              </a:ext>
            </a:extLst>
          </p:cNvPr>
          <p:cNvSpPr txBox="1"/>
          <p:nvPr/>
        </p:nvSpPr>
        <p:spPr>
          <a:xfrm>
            <a:off x="400437" y="561689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energy transfer happens as the ball falls?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DEB19D-DA14-6D80-88BE-7DBB1738CEF5}"/>
              </a:ext>
            </a:extLst>
          </p:cNvPr>
          <p:cNvSpPr txBox="1"/>
          <p:nvPr/>
        </p:nvSpPr>
        <p:spPr>
          <a:xfrm>
            <a:off x="400437" y="72573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FEC5EE-EFFB-E6F8-8738-4EDB38AB405E}"/>
              </a:ext>
            </a:extLst>
          </p:cNvPr>
          <p:cNvSpPr txBox="1"/>
          <p:nvPr/>
        </p:nvSpPr>
        <p:spPr>
          <a:xfrm>
            <a:off x="400437" y="6505339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type of energy is mostly lost when the ball hits the ground?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43D9F3-70BD-1198-775D-CC8D777995DA}"/>
              </a:ext>
            </a:extLst>
          </p:cNvPr>
          <p:cNvSpPr txBox="1"/>
          <p:nvPr/>
        </p:nvSpPr>
        <p:spPr>
          <a:xfrm>
            <a:off x="400437" y="8145778"/>
            <a:ext cx="6005244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/>
          </a:p>
          <a:p>
            <a:endParaRPr lang="en-GB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D9767A-F4A9-7CDC-C34D-CA3C158F6DF9}"/>
              </a:ext>
            </a:extLst>
          </p:cNvPr>
          <p:cNvSpPr txBox="1"/>
          <p:nvPr/>
        </p:nvSpPr>
        <p:spPr>
          <a:xfrm>
            <a:off x="400437" y="7701559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Why does the ball not bounce back to its original height?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10294</TotalTime>
  <Words>64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157</cp:revision>
  <dcterms:created xsi:type="dcterms:W3CDTF">2024-01-19T05:37:07Z</dcterms:created>
  <dcterms:modified xsi:type="dcterms:W3CDTF">2025-07-16T18:26:43Z</dcterms:modified>
</cp:coreProperties>
</file>