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 Biodiversity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2" descr="International Efforts to Protect and Restore Biodiversity: The Convention  on Biological Diversity and other international agreements">
            <a:extLst>
              <a:ext uri="{FF2B5EF4-FFF2-40B4-BE49-F238E27FC236}">
                <a16:creationId xmlns:a16="http://schemas.microsoft.com/office/drawing/2014/main" id="{EA9D54BE-A3A8-5438-9EE0-57DAA116E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93" y="2778364"/>
            <a:ext cx="5632329" cy="31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Number of species in an area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Range of genes within a species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Number of habitats in an ecosystem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Number of chromosomes in a genome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does genetic biodiversity refer to?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9963" y="187723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Cloning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Inbreeding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Gene mutations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Habitat loss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increases genetic biodiversity?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44428" y="268115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Genetic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reduces reproduction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increases extinction risk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decreases population size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provides resistance to disease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is genetic biodiversity important for a species' survival?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25088" y="380859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Genetic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Quadrat sampling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DNA sequencing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Mark-release-recapture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Radio tracking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technique is commonly used to measure genetic diversity?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77925" y="178898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Genetic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Selective breeding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Cross-breeding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Natural selection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Random mating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practice can reduce genetic biodiversity in domesticated species?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39963" y="103926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Genetic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Increased adaptability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Greater environmental tolerance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Strong immune system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High risk of inherited disorders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 potential consequence of low genetic biodiversity?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37176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Genetic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Genetic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</TotalTime>
  <Words>238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81</cp:revision>
  <dcterms:created xsi:type="dcterms:W3CDTF">2024-11-06T06:26:10Z</dcterms:created>
  <dcterms:modified xsi:type="dcterms:W3CDTF">2025-08-07T20:46:31Z</dcterms:modified>
</cp:coreProperties>
</file>