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lvl="0" algn="ctr" defTabSz="457200">
              <a:defRPr/>
            </a:pPr>
            <a:r>
              <a:rPr lang="en-GB" sz="4800" b="1" dirty="0">
                <a:solidFill>
                  <a:prstClr val="black"/>
                </a:solidFill>
              </a:rPr>
              <a:t>Oxidative Phosphorylation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01343E-F074-E6C1-9BDF-0CEF590F8D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01" y="2640699"/>
            <a:ext cx="608838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Oxidative Phosphorylation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Outer membrane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Inner membrane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Matrix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Cristae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structure in the mitochondrion is the site of oxidative phosphorylation?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81660" y="189830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ATP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302721"/>
            <a:ext cx="6004843" cy="461665"/>
            <a:chOff x="1240780" y="3311972"/>
            <a:chExt cx="6004843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311972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CO₂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59308"/>
            <a:ext cx="5997394" cy="461665"/>
            <a:chOff x="1240780" y="4522346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522346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Oxygen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Water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final electron acceptor in oxidative phosphorylation?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289168" y="276529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Oxidative Phosphorylation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NADH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ADP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Glucose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CO₂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molecule donates electrons to the electron transport chain?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81444" y="89510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Oxidative Phosphorylation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Photolysis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Chemiosmosis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Glycolysis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Hydrolysis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process drives ATP production during oxidative phosphorylation?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52988" y="182539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Oxidative Phosphorylation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Cytoplasm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Matrix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9370" y="3360388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Intermembrane space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59370" y="4424791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Cristae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Where do the protons accumulate during oxidative phosphorylation?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22631" y="302063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200" b="1" dirty="0">
                <a:solidFill>
                  <a:prstClr val="black"/>
                </a:solidFill>
              </a:rPr>
              <a:t>Oxidative Phosphorylation</a:t>
            </a:r>
            <a:endParaRPr lang="en-GB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Catalase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604591" y="2025473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Rubisco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74235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Hexokinase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ATP synthase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enzyme synthesises ATP in oxidative phosphorylation?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398545" y="367829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200" b="1" dirty="0">
                <a:solidFill>
                  <a:prstClr val="black"/>
                </a:solidFill>
              </a:rPr>
              <a:t>Oxidative Phosphorylation</a:t>
            </a:r>
            <a:endParaRPr lang="en-GB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200" b="1" dirty="0">
                <a:solidFill>
                  <a:prstClr val="black"/>
                </a:solidFill>
              </a:rPr>
              <a:t>Oxidative Phosphorylation</a:t>
            </a:r>
            <a:endParaRPr lang="en-GB" sz="4400" b="1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18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16811</TotalTime>
  <Words>194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120</cp:revision>
  <dcterms:created xsi:type="dcterms:W3CDTF">2024-11-06T06:26:10Z</dcterms:created>
  <dcterms:modified xsi:type="dcterms:W3CDTF">2025-08-07T20:18:28Z</dcterms:modified>
</cp:coreProperties>
</file>