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94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15/06/2025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What is electricity</a:t>
            </a: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798348"/>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72630" y="447717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Explain how the movement of electrons creates an electric current and why metal wires are commonly used for this purpose.</a:t>
            </a: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39944" y="1284267"/>
            <a:ext cx="6209732" cy="2862322"/>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500" dirty="0"/>
              <a:t>Electricity is a type of energy made by the movement of tiny particles called electrons. These electrons flow through materials like metal wires, and this flow is called an electric current. We use electricity to power many everyday things, such as lights, televisions, and computers. Without electricity, many of the devices we rely on wouldn't work.</a:t>
            </a:r>
          </a:p>
          <a:p>
            <a:pPr algn="just"/>
            <a:endParaRPr lang="en-GB" sz="1500" dirty="0"/>
          </a:p>
          <a:p>
            <a:pPr algn="just"/>
            <a:r>
              <a:rPr lang="en-GB" sz="1500" dirty="0"/>
              <a:t>Electricity can come from different sources. Some electricity is made in power stations using fuels like coal, gas, or renewable sources such as wind and solar energy. It travels through wires to homes, schools, and businesses. Other times, electricity comes from batteries, which store energy and release it when needed. Electricity is an important part of modern life, and learning how it works helps us understand how to use it safely and responsibly.</a:t>
            </a:r>
          </a:p>
        </p:txBody>
      </p:sp>
      <p:sp>
        <p:nvSpPr>
          <p:cNvPr id="3" name="TextBox 2">
            <a:extLst>
              <a:ext uri="{FF2B5EF4-FFF2-40B4-BE49-F238E27FC236}">
                <a16:creationId xmlns:a16="http://schemas.microsoft.com/office/drawing/2014/main" id="{135F45A5-51FC-F60C-286B-13048231D0C2}"/>
              </a:ext>
            </a:extLst>
          </p:cNvPr>
          <p:cNvSpPr txBox="1"/>
          <p:nvPr/>
        </p:nvSpPr>
        <p:spPr>
          <a:xfrm>
            <a:off x="332758" y="5075106"/>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5921950"/>
            <a:ext cx="6177045" cy="830997"/>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Compare the advantages and disadvantages of using renewable energy sources like wind and solar compared to fossil fuels like coal and gas in power stations.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2" y="7588889"/>
            <a:ext cx="6177044"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might batteries be a better source of electricity than power stations in some situations? Give an example.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4"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848FD5-BD16-54CF-0A71-B8881A4B36FA}"/>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792FB796-2447-DF5A-02F6-0595618CA159}"/>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0523F2BD-3BB1-53BF-ADCC-7919C1A63615}"/>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What is electricity</a:t>
            </a:r>
          </a:p>
        </p:txBody>
      </p:sp>
      <p:sp>
        <p:nvSpPr>
          <p:cNvPr id="55" name="TextBox 54">
            <a:extLst>
              <a:ext uri="{FF2B5EF4-FFF2-40B4-BE49-F238E27FC236}">
                <a16:creationId xmlns:a16="http://schemas.microsoft.com/office/drawing/2014/main" id="{8506E615-AC46-9116-98FB-72F52B1854F2}"/>
              </a:ext>
            </a:extLst>
          </p:cNvPr>
          <p:cNvSpPr txBox="1"/>
          <p:nvPr/>
        </p:nvSpPr>
        <p:spPr>
          <a:xfrm>
            <a:off x="372630" y="3945026"/>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Explain how the movement of electrons creates an electric current and why metal wires are commonly used for this purpose.</a:t>
            </a:r>
          </a:p>
        </p:txBody>
      </p:sp>
      <p:sp>
        <p:nvSpPr>
          <p:cNvPr id="2" name="Rectangle 1">
            <a:extLst>
              <a:ext uri="{FF2B5EF4-FFF2-40B4-BE49-F238E27FC236}">
                <a16:creationId xmlns:a16="http://schemas.microsoft.com/office/drawing/2014/main" id="{66168D78-DB86-2DC7-78BF-8610149944CA}"/>
              </a:ext>
            </a:extLst>
          </p:cNvPr>
          <p:cNvSpPr>
            <a:spLocks noChangeArrowheads="1"/>
          </p:cNvSpPr>
          <p:nvPr/>
        </p:nvSpPr>
        <p:spPr bwMode="auto">
          <a:xfrm>
            <a:off x="313899" y="920123"/>
            <a:ext cx="6209732" cy="2862322"/>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GB" sz="1500" dirty="0"/>
              <a:t>Electricity is a type of energy made by the movement of tiny particles called electrons. These electrons flow through materials like metal wires, and this flow is called an electric current. We use electricity to power many everyday things, such as lights, televisions, and computers. Without electricity, many of the devices we rely on wouldn't work.</a:t>
            </a:r>
          </a:p>
          <a:p>
            <a:pPr algn="just"/>
            <a:endParaRPr lang="en-GB" sz="1500" dirty="0"/>
          </a:p>
          <a:p>
            <a:pPr algn="just"/>
            <a:r>
              <a:rPr lang="en-GB" sz="1500" dirty="0"/>
              <a:t>Electricity can come from different sources. Some electricity is made in power stations using fuels like coal, gas, or renewable sources such as wind and solar energy. It travels through wires to homes, schools, and businesses. Other times, electricity comes from batteries, which store energy and release it when needed. Electricity is an important part of modern life, and learning how it works helps us understand how to use it safely and responsibly.</a:t>
            </a:r>
          </a:p>
        </p:txBody>
      </p:sp>
      <p:sp>
        <p:nvSpPr>
          <p:cNvPr id="3" name="TextBox 2">
            <a:extLst>
              <a:ext uri="{FF2B5EF4-FFF2-40B4-BE49-F238E27FC236}">
                <a16:creationId xmlns:a16="http://schemas.microsoft.com/office/drawing/2014/main" id="{36C403FC-5A30-F381-C4EB-89407D2E8907}"/>
              </a:ext>
            </a:extLst>
          </p:cNvPr>
          <p:cNvSpPr txBox="1"/>
          <p:nvPr/>
        </p:nvSpPr>
        <p:spPr>
          <a:xfrm>
            <a:off x="332758" y="4542960"/>
            <a:ext cx="6339612" cy="830997"/>
          </a:xfrm>
          <a:prstGeom prst="rect">
            <a:avLst/>
          </a:prstGeom>
          <a:noFill/>
        </p:spPr>
        <p:txBody>
          <a:bodyPr wrap="square" rtlCol="0">
            <a:spAutoFit/>
          </a:bodyPr>
          <a:lstStyle/>
          <a:p>
            <a:r>
              <a:rPr lang="en-GB" sz="1600" dirty="0"/>
              <a:t>An electric current is created when electrons move through a material. Metal wires are commonly used because metals are good conductors, meaning they allow electrons to flow easily through them.</a:t>
            </a:r>
            <a:endParaRPr lang="en-GB" sz="1600" b="1" dirty="0"/>
          </a:p>
        </p:txBody>
      </p:sp>
      <p:sp>
        <p:nvSpPr>
          <p:cNvPr id="4" name="TextBox 3">
            <a:extLst>
              <a:ext uri="{FF2B5EF4-FFF2-40B4-BE49-F238E27FC236}">
                <a16:creationId xmlns:a16="http://schemas.microsoft.com/office/drawing/2014/main" id="{3D8AFFF4-B05B-3D90-78DA-E553067DA89D}"/>
              </a:ext>
            </a:extLst>
          </p:cNvPr>
          <p:cNvSpPr txBox="1"/>
          <p:nvPr/>
        </p:nvSpPr>
        <p:spPr>
          <a:xfrm>
            <a:off x="346586" y="5397300"/>
            <a:ext cx="6177045" cy="830997"/>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Compare the advantages and disadvantages of using renewable energy sources like wind and solar compared to fossil fuels like coal and gas in power stations.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0DBF3610-E288-5AB2-87FA-67800F2ECAF9}"/>
              </a:ext>
            </a:extLst>
          </p:cNvPr>
          <p:cNvSpPr txBox="1"/>
          <p:nvPr/>
        </p:nvSpPr>
        <p:spPr>
          <a:xfrm>
            <a:off x="389173" y="6278951"/>
            <a:ext cx="6339612" cy="1077218"/>
          </a:xfrm>
          <a:prstGeom prst="rect">
            <a:avLst/>
          </a:prstGeom>
          <a:noFill/>
        </p:spPr>
        <p:txBody>
          <a:bodyPr wrap="square" rtlCol="0">
            <a:spAutoFit/>
          </a:bodyPr>
          <a:lstStyle/>
          <a:p>
            <a:r>
              <a:rPr lang="en-GB" sz="1600" dirty="0"/>
              <a:t>Renewable sources like wind and solar are cleaner and won’t run out, but they can be less reliable because they depend on weather. Fossil fuels provide a steady supply of electricity but produce pollution and will eventually run out.</a:t>
            </a:r>
            <a:endParaRPr lang="en-GB" sz="1600" b="1" dirty="0"/>
          </a:p>
        </p:txBody>
      </p:sp>
      <p:sp>
        <p:nvSpPr>
          <p:cNvPr id="10" name="TextBox 9">
            <a:extLst>
              <a:ext uri="{FF2B5EF4-FFF2-40B4-BE49-F238E27FC236}">
                <a16:creationId xmlns:a16="http://schemas.microsoft.com/office/drawing/2014/main" id="{6F6C5201-3E25-C84B-EEA9-1D2F59EA3CDE}"/>
              </a:ext>
            </a:extLst>
          </p:cNvPr>
          <p:cNvSpPr txBox="1"/>
          <p:nvPr/>
        </p:nvSpPr>
        <p:spPr>
          <a:xfrm>
            <a:off x="372632" y="7349049"/>
            <a:ext cx="6177044"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might batteries be a better source of electricity than power stations in some situations? Give an example.</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0CACFF6F-EDCC-C1D4-7793-46AB677C522D}"/>
              </a:ext>
            </a:extLst>
          </p:cNvPr>
          <p:cNvSpPr txBox="1"/>
          <p:nvPr/>
        </p:nvSpPr>
        <p:spPr>
          <a:xfrm>
            <a:off x="389173" y="8067407"/>
            <a:ext cx="6339612" cy="830997"/>
          </a:xfrm>
          <a:prstGeom prst="rect">
            <a:avLst/>
          </a:prstGeom>
          <a:noFill/>
        </p:spPr>
        <p:txBody>
          <a:bodyPr wrap="square" rtlCol="0">
            <a:spAutoFit/>
          </a:bodyPr>
          <a:lstStyle/>
          <a:p>
            <a:r>
              <a:rPr lang="en-GB" sz="1600" dirty="0"/>
              <a:t>Batteries are portable and can provide electricity without being connected to power lines, making them ideal for mobile devices like phones or in places without access to the electricity grid.</a:t>
            </a:r>
            <a:endParaRPr lang="en-GB" sz="1600" b="1" dirty="0"/>
          </a:p>
        </p:txBody>
      </p:sp>
    </p:spTree>
    <p:custDataLst>
      <p:tags r:id="rId1"/>
    </p:custDataLst>
    <p:extLst>
      <p:ext uri="{BB962C8B-B14F-4D97-AF65-F5344CB8AC3E}">
        <p14:creationId xmlns:p14="http://schemas.microsoft.com/office/powerpoint/2010/main" val="529714670"/>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ags/tag2.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8576</TotalTime>
  <Words>558</Words>
  <Application>Microsoft Office PowerPoint</Application>
  <PresentationFormat>On-screen Show (4:3)</PresentationFormat>
  <Paragraphs>21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Chalky Chalk</cp:lastModifiedBy>
  <cp:revision>39</cp:revision>
  <dcterms:created xsi:type="dcterms:W3CDTF">2024-01-19T05:37:07Z</dcterms:created>
  <dcterms:modified xsi:type="dcterms:W3CDTF">2025-06-15T15:02:53Z</dcterms:modified>
</cp:coreProperties>
</file>