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146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2825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2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Ionic Bonding </a:t>
            </a:r>
            <a:r>
              <a:rPr kumimoji="0" lang="en-GB" sz="2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The diagram shows how ionic bonds form: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87230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16143" y="428916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types of elements form ionic bonds?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3858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45544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happens to electrons in ionic bonding?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204863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62172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holds the ions together in an ionic compound?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6613" y="837114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78800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Why do solid ionic compounds not conduct electricity?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651A53-890B-0547-482C-E5152A9EAB44}"/>
              </a:ext>
            </a:extLst>
          </p:cNvPr>
          <p:cNvSpPr txBox="1"/>
          <p:nvPr/>
        </p:nvSpPr>
        <p:spPr>
          <a:xfrm rot="16200000">
            <a:off x="4241845" y="2577156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7DB5DA-0D27-51F1-018E-CC5A96AA98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06" y="1436851"/>
            <a:ext cx="4253003" cy="254034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E2FA00-32F8-96F8-24F0-3948A8914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2746" y="2054289"/>
            <a:ext cx="1380861" cy="13853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90"/>
    </mc:Choice>
    <mc:Fallback xmlns="">
      <p:transition spd="slow" advTm="8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7.8|5.9|8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2728</TotalTime>
  <Words>48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72</cp:revision>
  <dcterms:created xsi:type="dcterms:W3CDTF">2024-01-19T05:37:07Z</dcterms:created>
  <dcterms:modified xsi:type="dcterms:W3CDTF">2025-02-06T18:41:02Z</dcterms:modified>
</cp:coreProperties>
</file>