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Blood Glucose Concentration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789836"/>
            <a:ext cx="613770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The table below shows blood glucose concentrations (mmol/L) measured at different times after a person eats a carbohydrate-rich meal.</a:t>
            </a: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dirty="0"/>
              <a:t>Analyse the data and explain what it shows about blood glucose regulation after eating.</a:t>
            </a: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95A4225-62C4-40E9-4C8E-3965F4516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328267"/>
              </p:ext>
            </p:extLst>
          </p:nvPr>
        </p:nvGraphicFramePr>
        <p:xfrm>
          <a:off x="471488" y="1748746"/>
          <a:ext cx="5915024" cy="2011680"/>
        </p:xfrm>
        <a:graphic>
          <a:graphicData uri="http://schemas.openxmlformats.org/drawingml/2006/table">
            <a:tbl>
              <a:tblPr/>
              <a:tblGrid>
                <a:gridCol w="2436604">
                  <a:extLst>
                    <a:ext uri="{9D8B030D-6E8A-4147-A177-3AD203B41FA5}">
                      <a16:colId xmlns:a16="http://schemas.microsoft.com/office/drawing/2014/main" val="2582771362"/>
                    </a:ext>
                  </a:extLst>
                </a:gridCol>
                <a:gridCol w="3478420">
                  <a:extLst>
                    <a:ext uri="{9D8B030D-6E8A-4147-A177-3AD203B41FA5}">
                      <a16:colId xmlns:a16="http://schemas.microsoft.com/office/drawing/2014/main" val="2350715652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Time after eating (minutes)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Blood Glucose Concentration (mmol/L)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21821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4.5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152847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7.2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80219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8.5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75838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6.3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427620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120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244722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57295E1-0C75-6C55-ABF5-D356430740B7}"/>
              </a:ext>
            </a:extLst>
          </p:cNvPr>
          <p:cNvSpPr txBox="1"/>
          <p:nvPr/>
        </p:nvSpPr>
        <p:spPr>
          <a:xfrm rot="16200000">
            <a:off x="-1177710" y="6080861"/>
            <a:ext cx="360249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082230-F705-AE8B-8188-1AC16C97E93C}"/>
              </a:ext>
            </a:extLst>
          </p:cNvPr>
          <p:cNvSpPr txBox="1"/>
          <p:nvPr/>
        </p:nvSpPr>
        <p:spPr>
          <a:xfrm>
            <a:off x="967936" y="477447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9D24AFEE-FA6F-5CE4-FB41-01298AFBCC1B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B0BD3B-955F-E798-FB87-75716E4E2F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4706" y="7637745"/>
            <a:ext cx="1210576" cy="12146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15219</TotalTime>
  <Words>73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139</cp:revision>
  <dcterms:created xsi:type="dcterms:W3CDTF">2024-01-19T05:37:07Z</dcterms:created>
  <dcterms:modified xsi:type="dcterms:W3CDTF">2025-07-03T20:06:53Z</dcterms:modified>
</cp:coreProperties>
</file>