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Effect of TMV on Plants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a plant suffering from TMV. Explain why plants infected with Tobacco Mosaic Virus (TMV) have stunted growth.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Tobacco mosaic virus (tobacco mosaic) | CABI Compendium">
            <a:extLst>
              <a:ext uri="{FF2B5EF4-FFF2-40B4-BE49-F238E27FC236}">
                <a16:creationId xmlns:a16="http://schemas.microsoft.com/office/drawing/2014/main" id="{761799B0-C89F-61AC-9DC9-4E88390F0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99" y="1717152"/>
            <a:ext cx="4137285" cy="2749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B86137-309D-E1E6-F790-B87A4F9075A5}"/>
              </a:ext>
            </a:extLst>
          </p:cNvPr>
          <p:cNvSpPr txBox="1"/>
          <p:nvPr/>
        </p:nvSpPr>
        <p:spPr>
          <a:xfrm rot="16200000">
            <a:off x="-1344005" y="6499178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3365E8-8097-E244-C7F7-9CF3CCCCE63F}"/>
              </a:ext>
            </a:extLst>
          </p:cNvPr>
          <p:cNvSpPr txBox="1"/>
          <p:nvPr/>
        </p:nvSpPr>
        <p:spPr>
          <a:xfrm>
            <a:off x="1042595" y="4858579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TMV have on chlorophyll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issues does a lack of chlorophyll </a:t>
            </a:r>
            <a:r>
              <a:rPr lang="en-GB" b="1"/>
              <a:t>cause plants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5CA70D-E170-9A05-A25D-70E8CC99F29E}"/>
              </a:ext>
            </a:extLst>
          </p:cNvPr>
          <p:cNvSpPr txBox="1"/>
          <p:nvPr/>
        </p:nvSpPr>
        <p:spPr>
          <a:xfrm>
            <a:off x="979264" y="6174309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BBF1A9-4821-5704-6718-050D60B199AE}"/>
              </a:ext>
            </a:extLst>
          </p:cNvPr>
          <p:cNvSpPr txBox="1"/>
          <p:nvPr/>
        </p:nvSpPr>
        <p:spPr>
          <a:xfrm rot="16200000">
            <a:off x="3907208" y="2911493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A30E30F-B859-2433-2B4D-77278D6C0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7556" y="2290716"/>
            <a:ext cx="1596545" cy="15912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84"/>
    </mc:Choice>
    <mc:Fallback xmlns="">
      <p:transition spd="slow" advTm="459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7.3|4.8|10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6942</TotalTime>
  <Words>56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71</cp:revision>
  <dcterms:created xsi:type="dcterms:W3CDTF">2024-01-19T05:37:07Z</dcterms:created>
  <dcterms:modified xsi:type="dcterms:W3CDTF">2025-02-13T14:03:37Z</dcterms:modified>
</cp:coreProperties>
</file>