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4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Alveoli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8B475-65D4-C8E0-0A45-6B931DBC2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b="2462"/>
          <a:stretch/>
        </p:blipFill>
        <p:spPr>
          <a:xfrm>
            <a:off x="5836058" y="2348493"/>
            <a:ext cx="6213890" cy="4265091"/>
          </a:xfrm>
          <a:prstGeom prst="rect">
            <a:avLst/>
          </a:prstGeom>
        </p:spPr>
      </p:pic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transport oxygen around the body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store 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2953143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facilitate gas exchange between air and blood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mucus in the lungs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What is the primary function of alveoli in the respiratory system?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624976" y="28878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CA646A-8BAF-45D5-AFFF-CAE8094793D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EC5E-030F-4F25-A25F-E9B17DC4266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The Great Biology </a:t>
            </a:r>
            <a:r>
              <a:rPr lang="en-GB" sz="4800" b="1" dirty="0" err="1">
                <a:solidFill>
                  <a:prstClr val="black"/>
                </a:solidFill>
                <a:latin typeface="Calibri"/>
              </a:rPr>
              <a:t>Pubish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 Quiz</a:t>
            </a:r>
          </a:p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Round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Thick walls to support structure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Large surface area due to numerous small sacs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concentration of muscle fibres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Impermeable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Which feature of alveoli helps to maximize the efficiency of gas exchange?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9963" y="183960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C451A2-0B4B-8F92-30C0-053ADB28BC0D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EC2C6-1737-CDD7-21AA-3A392E8115F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Trachea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Bronchi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Capillaries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Diaphragm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Which of the following structures is directly associated with alveoli?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8878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21D23-66D1-CEAC-E0C9-AAE9628B2C4E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40171-5046-2B3E-E204-C49EDEAF70CB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reduces the surface area for gas exchange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2275871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allows rapid diffusion of gases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helps to store 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prevents gas exchange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001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How does the thinness of alveolar walls aid in their function?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9963" y="196050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AF06-8976-0DD4-43D8-68C8E8338C80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5017A-145A-AD0F-8FBE-8B6FD9D4B802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Carbon monoxide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Nitrogen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Which gas diffuses from the alveoli into the blood during gas exchange?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373157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7D82DF-AA85-7AC0-7F19-CBA3EC24E01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55CE-9307-F418-A81E-8C841A803B2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prevent dehydration of lung tissue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dissolve gases, facilitating their 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trap dust particles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maintain a low 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001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Why is there a thin layer of moisture on the alveolar surface?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612622" y="183239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D9189-9E48-BEC9-F87D-7B34FE2D1D4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13DD-074B-0987-88C9-49CEEBBCAD9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281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6</cp:revision>
  <dcterms:created xsi:type="dcterms:W3CDTF">2024-11-06T06:26:10Z</dcterms:created>
  <dcterms:modified xsi:type="dcterms:W3CDTF">2024-11-10T16:06:23Z</dcterms:modified>
</cp:coreProperties>
</file>