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3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bfbES1798A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48BADC-60F6-6336-4036-3E9F67B33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7"/>
          <a:stretch/>
        </p:blipFill>
        <p:spPr>
          <a:xfrm>
            <a:off x="150187" y="1493213"/>
            <a:ext cx="6420275" cy="3218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Resultant Force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97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Explain what is meant by resultant force and describe its effect on an object.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56A6E68-8521-86C7-26F5-257848B5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A6653-6871-F9FC-E6FC-5F5609D6B437}"/>
              </a:ext>
            </a:extLst>
          </p:cNvPr>
          <p:cNvSpPr txBox="1"/>
          <p:nvPr/>
        </p:nvSpPr>
        <p:spPr>
          <a:xfrm rot="16200000">
            <a:off x="-765482" y="6493091"/>
            <a:ext cx="2778042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39F3C-E575-8372-2F11-A80319AFB19E}"/>
              </a:ext>
            </a:extLst>
          </p:cNvPr>
          <p:cNvSpPr txBox="1"/>
          <p:nvPr/>
        </p:nvSpPr>
        <p:spPr>
          <a:xfrm>
            <a:off x="937964" y="5710530"/>
            <a:ext cx="5585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C8A3A6C2-61D8-B819-6DCC-512EDFF1C657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7AB0E-D3C4-0967-9F64-A6F520F47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502" y="7585023"/>
            <a:ext cx="1261114" cy="1240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65"/>
    </mc:Choice>
    <mc:Fallback xmlns="">
      <p:transition spd="slow" advTm="44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4|8.2|7.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8330</TotalTime>
  <Words>23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108</cp:revision>
  <dcterms:created xsi:type="dcterms:W3CDTF">2024-01-19T05:37:07Z</dcterms:created>
  <dcterms:modified xsi:type="dcterms:W3CDTF">2025-04-29T10:06:46Z</dcterms:modified>
</cp:coreProperties>
</file>