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1524" y="5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4364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55712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50608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970060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50491A-1CF6-4122-8D67-1D497AA1A31E}" type="datetimeFigureOut">
              <a:rPr lang="en-GB" smtClean="0"/>
              <a:t>15/11/2024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196533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50491A-1CF6-4122-8D67-1D497AA1A31E}" type="datetimeFigureOut">
              <a:rPr lang="en-GB" smtClean="0"/>
              <a:t>15/11/2024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4598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50491A-1CF6-4122-8D67-1D497AA1A31E}" type="datetimeFigureOut">
              <a:rPr lang="en-GB" smtClean="0"/>
              <a:t>15/11/2024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2772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50491A-1CF6-4122-8D67-1D497AA1A31E}" type="datetimeFigureOut">
              <a:rPr lang="en-GB" smtClean="0"/>
              <a:t>15/11/2024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86854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50491A-1CF6-4122-8D67-1D497AA1A31E}" type="datetimeFigureOut">
              <a:rPr lang="en-GB" smtClean="0"/>
              <a:t>15/11/2024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39531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15/11/2024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8600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15/11/2024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23051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150491A-1CF6-4122-8D67-1D497AA1A31E}" type="datetimeFigureOut">
              <a:rPr lang="en-GB" smtClean="0"/>
              <a:t>15/11/2024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98212AF-F8A0-4C1D-B892-7FB5C38F7849}" type="slidenum">
              <a:rPr lang="en-GB" smtClean="0"/>
              <a:t>‹#›</a:t>
            </a:fld>
            <a:endParaRPr lang="en-GB"/>
          </a:p>
        </p:txBody>
      </p:sp>
    </p:spTree>
    <p:extLst>
      <p:ext uri="{BB962C8B-B14F-4D97-AF65-F5344CB8AC3E}">
        <p14:creationId xmlns:p14="http://schemas.microsoft.com/office/powerpoint/2010/main" val="15552907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4OilT9H_i6A" TargetMode="Externa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B7F95F6-096D-48EC-13EC-04C57A5BA9A1}"/>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9F04D79-8F02-5CCD-1AD1-56B03B98564B}"/>
              </a:ext>
            </a:extLst>
          </p:cNvPr>
          <p:cNvSpPr txBox="1"/>
          <p:nvPr/>
        </p:nvSpPr>
        <p:spPr>
          <a:xfrm>
            <a:off x="313899" y="346317"/>
            <a:ext cx="6209732" cy="45878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lang="en-GB" sz="2400" b="1" kern="0" dirty="0">
                <a:solidFill>
                  <a:prstClr val="black"/>
                </a:solidFill>
                <a:latin typeface="Arial" panose="020B0604020202020204" pitchFamily="34" charset="0"/>
                <a:ea typeface="Times New Roman" panose="02020603050405020304" pitchFamily="18" charset="0"/>
              </a:rPr>
              <a:t>Multiple Sclerosis </a:t>
            </a: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rPr>
              <a:t>Question</a:t>
            </a:r>
            <a:endPar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E2084D59-1CC2-47B3-040A-D3EA5A4DB419}"/>
              </a:ext>
            </a:extLst>
          </p:cNvPr>
          <p:cNvSpPr txBox="1"/>
          <p:nvPr/>
        </p:nvSpPr>
        <p:spPr>
          <a:xfrm>
            <a:off x="356406" y="838330"/>
            <a:ext cx="6209732" cy="2893100"/>
          </a:xfrm>
          <a:prstGeom prst="rect">
            <a:avLst/>
          </a:prstGeom>
          <a:noFill/>
        </p:spPr>
        <p:txBody>
          <a:bodyPr wrap="square">
            <a:spAutoFit/>
          </a:bodyPr>
          <a:lstStyle/>
          <a:p>
            <a:pPr algn="l">
              <a:spcBef>
                <a:spcPts val="1200"/>
              </a:spcBef>
              <a:spcAft>
                <a:spcPts val="0"/>
              </a:spcAft>
            </a:pPr>
            <a:r>
              <a:rPr lang="en-GB" dirty="0"/>
              <a:t>Multiple sclerosis (MS) is a chronic autoimmune disease where the immune system attacks the protective myelin sheath covering nerve fibres in the central nervous system. This damage disrupts communication between the brain and body, leading to symptoms such as muscle weakness, coordination issues, vision problems, and fatigue.</a:t>
            </a:r>
            <a:endParaRPr lang="en-GB" b="1" dirty="0">
              <a:solidFill>
                <a:srgbClr val="222222"/>
              </a:solidFill>
              <a:highlight>
                <a:srgbClr val="FFFFFF"/>
              </a:highlight>
              <a:latin typeface="Arial" panose="020B0604020202020204" pitchFamily="34" charset="0"/>
            </a:endParaRPr>
          </a:p>
          <a:p>
            <a:pPr algn="l">
              <a:spcBef>
                <a:spcPts val="1200"/>
              </a:spcBef>
              <a:spcAft>
                <a:spcPts val="0"/>
              </a:spcAft>
            </a:pPr>
            <a:endParaRPr lang="en-GB" b="1" i="0" dirty="0">
              <a:solidFill>
                <a:srgbClr val="222222"/>
              </a:solidFill>
              <a:effectLst/>
              <a:highlight>
                <a:srgbClr val="FFFFFF"/>
              </a:highlight>
              <a:latin typeface="Arial" panose="020B0604020202020204" pitchFamily="34" charset="0"/>
            </a:endParaRPr>
          </a:p>
          <a:p>
            <a:pPr algn="l">
              <a:spcBef>
                <a:spcPts val="1200"/>
              </a:spcBef>
              <a:spcAft>
                <a:spcPts val="0"/>
              </a:spcAft>
            </a:pPr>
            <a:r>
              <a:rPr lang="en-GB" dirty="0"/>
              <a:t>Explain the effects of multiple sclerosis (MS) on nerve impulse transmission in the nervous system.</a:t>
            </a:r>
            <a:endParaRPr lang="en-GB" b="1" i="0" dirty="0">
              <a:solidFill>
                <a:srgbClr val="222222"/>
              </a:solidFill>
              <a:effectLst/>
              <a:highlight>
                <a:srgbClr val="FFFFFF"/>
              </a:highlight>
            </a:endParaRPr>
          </a:p>
        </p:txBody>
      </p:sp>
      <p:sp>
        <p:nvSpPr>
          <p:cNvPr id="3" name="TextBox 2">
            <a:extLst>
              <a:ext uri="{FF2B5EF4-FFF2-40B4-BE49-F238E27FC236}">
                <a16:creationId xmlns:a16="http://schemas.microsoft.com/office/drawing/2014/main" id="{3889E798-546B-DCCC-688A-7747135F77B2}"/>
              </a:ext>
            </a:extLst>
          </p:cNvPr>
          <p:cNvSpPr txBox="1"/>
          <p:nvPr/>
        </p:nvSpPr>
        <p:spPr>
          <a:xfrm rot="16200000">
            <a:off x="-1328666" y="5995974"/>
            <a:ext cx="3882759" cy="584775"/>
          </a:xfrm>
          <a:prstGeom prst="rect">
            <a:avLst/>
          </a:prstGeom>
          <a:solidFill>
            <a:srgbClr val="F79646">
              <a:lumMod val="40000"/>
              <a:lumOff val="60000"/>
            </a:srgbClr>
          </a:solidFill>
          <a:ln w="38100">
            <a:solidFill>
              <a:srgbClr val="FF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0" cap="none" spc="0" normalizeH="0" baseline="0" noProof="0" dirty="0">
                <a:ln>
                  <a:noFill/>
                </a:ln>
                <a:solidFill>
                  <a:sysClr val="windowText" lastClr="000000"/>
                </a:solidFill>
                <a:effectLst/>
                <a:uLnTx/>
                <a:uFillTx/>
                <a:latin typeface="Calibri" panose="020F0502020204030204"/>
                <a:ea typeface="+mn-ea"/>
                <a:cs typeface="+mn-cs"/>
              </a:rPr>
              <a:t>Answer</a:t>
            </a:r>
            <a:endParaRPr kumimoji="0" lang="en-GB" sz="280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F90A0246-58FA-5840-9621-3FBE5968DF57}"/>
              </a:ext>
            </a:extLst>
          </p:cNvPr>
          <p:cNvSpPr txBox="1"/>
          <p:nvPr/>
        </p:nvSpPr>
        <p:spPr>
          <a:xfrm>
            <a:off x="946557" y="4631144"/>
            <a:ext cx="5647765" cy="3693319"/>
          </a:xfrm>
          <a:prstGeom prst="rect">
            <a:avLst/>
          </a:prstGeom>
          <a:noFill/>
        </p:spPr>
        <p:txBody>
          <a:bodyPr wrap="square" rtlCol="0">
            <a:spAutoFit/>
          </a:bodyPr>
          <a:lstStyle/>
          <a:p>
            <a:r>
              <a:rPr lang="en-GB"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7" name="TextBox 6">
            <a:hlinkClick r:id="rId3"/>
            <a:extLst>
              <a:ext uri="{FF2B5EF4-FFF2-40B4-BE49-F238E27FC236}">
                <a16:creationId xmlns:a16="http://schemas.microsoft.com/office/drawing/2014/main" id="{C8762AC0-6820-869E-80F8-B408AE4880D1}"/>
              </a:ext>
            </a:extLst>
          </p:cNvPr>
          <p:cNvSpPr txBox="1"/>
          <p:nvPr/>
        </p:nvSpPr>
        <p:spPr>
          <a:xfrm>
            <a:off x="356406" y="8324463"/>
            <a:ext cx="4897982" cy="467197"/>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lang="en-GB" sz="2400" b="1" kern="0" dirty="0">
                <a:solidFill>
                  <a:prstClr val="black"/>
                </a:solidFill>
                <a:latin typeface="Arial" panose="020B0604020202020204" pitchFamily="34" charset="0"/>
                <a:ea typeface="Times New Roman" panose="02020603050405020304" pitchFamily="18" charset="0"/>
              </a:rPr>
              <a:t>Link to video</a:t>
            </a:r>
            <a:endPar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p:txBody>
      </p:sp>
      <p:pic>
        <p:nvPicPr>
          <p:cNvPr id="13" name="Picture 12">
            <a:extLst>
              <a:ext uri="{FF2B5EF4-FFF2-40B4-BE49-F238E27FC236}">
                <a16:creationId xmlns:a16="http://schemas.microsoft.com/office/drawing/2014/main" id="{CBC43375-AF49-6257-A239-ADEBA2254F31}"/>
              </a:ext>
            </a:extLst>
          </p:cNvPr>
          <p:cNvPicPr>
            <a:picLocks noChangeAspect="1"/>
          </p:cNvPicPr>
          <p:nvPr/>
        </p:nvPicPr>
        <p:blipFill>
          <a:blip r:embed="rId4"/>
          <a:stretch>
            <a:fillRect/>
          </a:stretch>
        </p:blipFill>
        <p:spPr>
          <a:xfrm>
            <a:off x="5302322" y="7542457"/>
            <a:ext cx="1388268" cy="1374568"/>
          </a:xfrm>
          <a:prstGeom prst="rect">
            <a:avLst/>
          </a:prstGeom>
        </p:spPr>
      </p:pic>
    </p:spTree>
    <p:custDataLst>
      <p:tags r:id="rId1"/>
    </p:custDataLst>
    <p:extLst>
      <p:ext uri="{BB962C8B-B14F-4D97-AF65-F5344CB8AC3E}">
        <p14:creationId xmlns:p14="http://schemas.microsoft.com/office/powerpoint/2010/main" val="340364260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44.2|4.3|16.8|2.2|17.3|1.6|37.5|1"/>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1665</TotalTime>
  <Words>81</Words>
  <Application>Microsoft Office PowerPoint</Application>
  <PresentationFormat>On-screen Show (4:3)</PresentationFormat>
  <Paragraphs>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Mr D Chalk</cp:lastModifiedBy>
  <cp:revision>39</cp:revision>
  <dcterms:created xsi:type="dcterms:W3CDTF">2024-01-19T05:37:07Z</dcterms:created>
  <dcterms:modified xsi:type="dcterms:W3CDTF">2024-11-15T06:06:50Z</dcterms:modified>
</cp:coreProperties>
</file>