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role of the central nervous system (CNS) in the human body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53CA0C-788B-9B74-3136-5AB02DA25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3613" y="1629458"/>
            <a:ext cx="3502943" cy="288627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AE4320-B07F-3323-D31E-0B54F67D7ACF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D84B9-287B-C33F-1D8B-83A348179E13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the CNS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baseline="0" dirty="0">
                <a:solidFill>
                  <a:prstClr val="black"/>
                </a:solidFill>
                <a:latin typeface="Calibri" panose="020F0502020204030204"/>
              </a:rPr>
              <a:t>The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function of the CAN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reflexes 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299957D-CCD7-6FB1-2E27-2056A1876705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366B39F1-707A-ABAE-8377-EF37B1DCDF3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2795B58-68A2-510A-8133-3A1968A8C3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8373" y="7564673"/>
            <a:ext cx="1355656" cy="13734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7997</TotalTime>
  <Words>40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97</cp:revision>
  <dcterms:created xsi:type="dcterms:W3CDTF">2024-01-19T05:37:07Z</dcterms:created>
  <dcterms:modified xsi:type="dcterms:W3CDTF">2025-03-28T09:53:28Z</dcterms:modified>
</cp:coreProperties>
</file>