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Limitations of Electron Microscopes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856688"/>
            <a:ext cx="613770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Compare and explain the advantages and limitations of using electron microscopes rather than light microscopes to observe cellular structures.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Picture 4" descr="Free Vectors | Scanning electron microscope (SEM)">
            <a:extLst>
              <a:ext uri="{FF2B5EF4-FFF2-40B4-BE49-F238E27FC236}">
                <a16:creationId xmlns:a16="http://schemas.microsoft.com/office/drawing/2014/main" id="{722A1FC0-C15B-9FB6-15F4-1823BDA057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659" y="1872351"/>
            <a:ext cx="2826747" cy="2818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27301D-FE1A-4BB9-7554-3093EDE8440E}"/>
              </a:ext>
            </a:extLst>
          </p:cNvPr>
          <p:cNvSpPr txBox="1"/>
          <p:nvPr/>
        </p:nvSpPr>
        <p:spPr>
          <a:xfrm rot="16200000">
            <a:off x="-1132740" y="6125833"/>
            <a:ext cx="351255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C96674-5D87-5674-C04E-7D7038A93FBC}"/>
              </a:ext>
            </a:extLst>
          </p:cNvPr>
          <p:cNvSpPr txBox="1"/>
          <p:nvPr/>
        </p:nvSpPr>
        <p:spPr>
          <a:xfrm>
            <a:off x="1017930" y="4957712"/>
            <a:ext cx="558566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74904871-0AE0-A4EF-3844-A550547D878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401589D-AD30-AF15-CFDD-4380DF6087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1412" y="7559317"/>
            <a:ext cx="1357164" cy="13437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13192</TotalTime>
  <Words>31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121</cp:revision>
  <dcterms:created xsi:type="dcterms:W3CDTF">2024-01-19T05:37:07Z</dcterms:created>
  <dcterms:modified xsi:type="dcterms:W3CDTF">2025-07-03T15:47:11Z</dcterms:modified>
</cp:coreProperties>
</file>