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Adaptations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how adaptations help organisms survive in their environment. 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3" name="Picture 9" descr="Adaptations 🐫🌵| Behavioural, Physiological &amp; structural adaptations |  Learn with examples">
            <a:extLst>
              <a:ext uri="{FF2B5EF4-FFF2-40B4-BE49-F238E27FC236}">
                <a16:creationId xmlns:a16="http://schemas.microsoft.com/office/drawing/2014/main" id="{2A53ABD0-377F-FD11-DF2F-9DDBD1ED9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721" y="1564161"/>
            <a:ext cx="4467069" cy="251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20D695A-27A3-354C-A498-341B60711F85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9E0423-45D7-30AA-BA24-68D2B5EB0DAD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adaptations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help animals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baseline="0" dirty="0">
                <a:solidFill>
                  <a:prstClr val="black"/>
                </a:solidFill>
                <a:latin typeface="Calibri" panose="020F0502020204030204"/>
              </a:rPr>
              <a:t>What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 adaptations help plants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organisms </a:t>
            </a:r>
            <a:r>
              <a:rPr kumimoji="0" lang="en-GB" sz="1800" b="1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survive what can they do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C6562F-D3D6-48F8-7E8B-3A8A7586224E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7561667D-BCF4-2195-1E12-CC030441BB1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6509CC2-DF0A-EA07-E049-0F4015DFA9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9632" y="7490641"/>
            <a:ext cx="1340725" cy="13677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8211</TotalTime>
  <Words>38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109</cp:revision>
  <dcterms:created xsi:type="dcterms:W3CDTF">2024-01-19T05:37:07Z</dcterms:created>
  <dcterms:modified xsi:type="dcterms:W3CDTF">2025-03-30T15:39:58Z</dcterms:modified>
</cp:coreProperties>
</file>