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Disaccharides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Disaccharides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Glucose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Starch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Maltose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Cellulose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 disaccharide?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98545" y="290341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Glucose + Fructose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Glucose + Galactose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Glucose + 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Fructose + Galactose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two monosaccharides form sucrose?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15584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Disaccharides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Condensation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Hydrolysis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Combustion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Polymerisation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reaction forms a disaccharide from two monosaccharides?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81444" y="88110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Disaccharides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Peptide bond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evaporates quickly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Hydrogen bond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Glycosidic bond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bond is formed between two monosaccharides in a disaccharide?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71101" y="375432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Disaccharides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Oxygen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Water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Carbon dioxide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By breaking down solutes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produced alongside a disaccharide during a condensation reaction?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29494" y="193625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Disaccharides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Maltase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Sucrase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Amylase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Lactase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breaks down lactose?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61517" y="37176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Disaccharides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Disaccharides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9375</TotalTime>
  <Words>192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88</cp:revision>
  <dcterms:created xsi:type="dcterms:W3CDTF">2024-11-06T06:26:10Z</dcterms:created>
  <dcterms:modified xsi:type="dcterms:W3CDTF">2025-08-07T20:42:58Z</dcterms:modified>
</cp:coreProperties>
</file>