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Contact Forces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Explain what contact forces are and give examples.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 descr="Hey pal it looks like you could use some help. - ppt download">
            <a:extLst>
              <a:ext uri="{FF2B5EF4-FFF2-40B4-BE49-F238E27FC236}">
                <a16:creationId xmlns:a16="http://schemas.microsoft.com/office/drawing/2014/main" id="{3C8A4BF8-1485-1635-1BBB-061DBED764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26" r="50000"/>
          <a:stretch/>
        </p:blipFill>
        <p:spPr bwMode="auto">
          <a:xfrm>
            <a:off x="1865292" y="1267050"/>
            <a:ext cx="3127415" cy="4065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7ECB513-05F6-9263-FA9E-A5E1673FCF1B}"/>
              </a:ext>
            </a:extLst>
          </p:cNvPr>
          <p:cNvSpPr txBox="1"/>
          <p:nvPr/>
        </p:nvSpPr>
        <p:spPr>
          <a:xfrm rot="16200000">
            <a:off x="-765482" y="6493091"/>
            <a:ext cx="2778042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758B92-6E09-0063-7B31-DFDFE5BF6BD2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DE5015AC-022E-62CE-0539-AD60E84136C3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40B855E-8E88-343B-5B7F-3D43C127C0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6425" y="7508867"/>
            <a:ext cx="1338191" cy="132938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8036</TotalTime>
  <Words>17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104</cp:revision>
  <dcterms:created xsi:type="dcterms:W3CDTF">2024-01-19T05:37:07Z</dcterms:created>
  <dcterms:modified xsi:type="dcterms:W3CDTF">2025-04-29T05:59:34Z</dcterms:modified>
</cp:coreProperties>
</file>