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56406" y="37164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How Temperature Affects Rate Question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shows how temperature affect the rate of reaction. Explain how temperature affects the rate of a chemical reaction.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87109C4-C5DB-8FFC-1406-141B51EA30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02" t="18151" r="29334" b="10744"/>
          <a:stretch/>
        </p:blipFill>
        <p:spPr>
          <a:xfrm>
            <a:off x="2192311" y="1407797"/>
            <a:ext cx="2878112" cy="28661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3801A79-3E05-E06E-6798-8B0C19C21A23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66D596-FF3E-DEB7-427E-A01DFFBEE2DE}"/>
              </a:ext>
            </a:extLst>
          </p:cNvPr>
          <p:cNvSpPr txBox="1"/>
          <p:nvPr/>
        </p:nvSpPr>
        <p:spPr>
          <a:xfrm>
            <a:off x="1042595" y="4273967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increasing temperature have on kinetic energy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this affect the number </a:t>
            </a:r>
            <a:r>
              <a:rPr lang="en-GB" b="1"/>
              <a:t>of collisions</a:t>
            </a:r>
            <a:endParaRPr lang="en-GB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39FB1C8-2AEA-8590-0ADA-4EEA97E1AA4A}"/>
              </a:ext>
            </a:extLst>
          </p:cNvPr>
          <p:cNvSpPr txBox="1"/>
          <p:nvPr/>
        </p:nvSpPr>
        <p:spPr>
          <a:xfrm>
            <a:off x="979264" y="5589697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D7CEE0-29C5-3AF7-1909-81EC3C7E751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229CD9F-3FC9-9225-2E7A-BEBC1A165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7722" y="7570033"/>
            <a:ext cx="1276522" cy="13236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416"/>
    </mc:Choice>
    <mc:Fallback xmlns="">
      <p:transition spd="slow" advTm="3941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9|4.4|8|5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7095</TotalTime>
  <Words>55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82</cp:revision>
  <dcterms:created xsi:type="dcterms:W3CDTF">2024-01-19T05:37:07Z</dcterms:created>
  <dcterms:modified xsi:type="dcterms:W3CDTF">2025-02-18T17:26:17Z</dcterms:modified>
</cp:coreProperties>
</file>