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Active Transport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252920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shows what happens during active transport: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16143" y="4825372"/>
            <a:ext cx="6005244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00437" y="433073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Does active transport require energy?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6091644"/>
            <a:ext cx="6005244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7" y="5289231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In active transport, do particles move from low concentration to high concentration or high to low?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52319" y="7050140"/>
            <a:ext cx="6005244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36613" y="6555503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cell structure provides energy for active transport?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52319" y="8406350"/>
            <a:ext cx="4314553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36613" y="7566464"/>
            <a:ext cx="433025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substance in the soil is absorbed by plant roots using active transport?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0C53B225-BADB-2724-6E1B-CC19D4BFD2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4854" y="893332"/>
            <a:ext cx="3508657" cy="3322798"/>
          </a:xfrm>
          <a:prstGeom prst="rect">
            <a:avLst/>
          </a:prstGeom>
        </p:spPr>
      </p:pic>
      <p:sp>
        <p:nvSpPr>
          <p:cNvPr id="2" name="TextBox 7">
            <a:extLst>
              <a:ext uri="{FF2B5EF4-FFF2-40B4-BE49-F238E27FC236}">
                <a16:creationId xmlns:a16="http://schemas.microsoft.com/office/drawing/2014/main" id="{B39D7CA6-9E4C-B91C-AA5F-63C39767A04F}"/>
              </a:ext>
            </a:extLst>
          </p:cNvPr>
          <p:cNvSpPr txBox="1"/>
          <p:nvPr/>
        </p:nvSpPr>
        <p:spPr>
          <a:xfrm rot="16200000">
            <a:off x="4338161" y="8057651"/>
            <a:ext cx="1369513" cy="30334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Mark Scheme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9947C79-B15A-5B01-6DA4-D499CF6C84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8965" y="7603939"/>
            <a:ext cx="1266863" cy="128783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989"/>
    </mc:Choice>
    <mc:Fallback xmlns="">
      <p:transition spd="slow" advTm="549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  <p:extLst>
    <p:ext uri="{E180D4A7-C9FB-4DFB-919C-405C955672EB}">
      <p14:showEvtLst xmlns:p14="http://schemas.microsoft.com/office/powerpoint/2010/main">
        <p14:playEvt time="337" objId="3"/>
        <p14:stopEvt time="10810" objId="3"/>
        <p14:playEvt time="10864" objId="4"/>
        <p14:stopEvt time="23597" objId="4"/>
        <p14:playEvt time="24007" objId="8"/>
        <p14:stopEvt time="32449" objId="8"/>
        <p14:playEvt time="32860" objId="11"/>
        <p14:stopEvt time="41811" objId="11"/>
        <p14:playEvt time="42099" objId="13"/>
        <p14:stopEvt time="53901" objId="13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13.1|8.8|9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2581</TotalTime>
  <Words>61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56</cp:revision>
  <dcterms:created xsi:type="dcterms:W3CDTF">2024-01-19T05:37:07Z</dcterms:created>
  <dcterms:modified xsi:type="dcterms:W3CDTF">2025-01-27T18:32:33Z</dcterms:modified>
</cp:coreProperties>
</file>