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Solid Properties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38330"/>
            <a:ext cx="363600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dirty="0"/>
              <a:t>The diagram shows how the particles in a solid are arranged.  Describe the properties of particles in solids and how these properties explain solid behaviour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F951C4-42AB-DEC1-AAC0-8E51E84A2A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2329" y="868649"/>
            <a:ext cx="2000719" cy="3169192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id="{55383A6A-4612-3A2C-1E3C-700B7263604B}"/>
              </a:ext>
            </a:extLst>
          </p:cNvPr>
          <p:cNvSpPr txBox="1"/>
          <p:nvPr/>
        </p:nvSpPr>
        <p:spPr>
          <a:xfrm rot="16200000">
            <a:off x="-1397324" y="5824044"/>
            <a:ext cx="400722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64CD78CA-F4CD-8DB4-17D2-E934570D16FA}"/>
              </a:ext>
            </a:extLst>
          </p:cNvPr>
          <p:cNvSpPr txBox="1"/>
          <p:nvPr/>
        </p:nvSpPr>
        <p:spPr>
          <a:xfrm>
            <a:off x="984041" y="411282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distribution of particles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Describe the movement of particles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will this have on it’s properties</a:t>
            </a:r>
          </a:p>
        </p:txBody>
      </p:sp>
      <p:sp>
        <p:nvSpPr>
          <p:cNvPr id="8" name="TextBox 10">
            <a:extLst>
              <a:ext uri="{FF2B5EF4-FFF2-40B4-BE49-F238E27FC236}">
                <a16:creationId xmlns:a16="http://schemas.microsoft.com/office/drawing/2014/main" id="{39AC18A8-B8EE-8D00-BCF7-E3AA7E1A0659}"/>
              </a:ext>
            </a:extLst>
          </p:cNvPr>
          <p:cNvSpPr txBox="1"/>
          <p:nvPr/>
        </p:nvSpPr>
        <p:spPr>
          <a:xfrm>
            <a:off x="920712" y="5624120"/>
            <a:ext cx="55856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9C90068-BB90-1705-E1A5-37DE29D5A64D}"/>
              </a:ext>
            </a:extLst>
          </p:cNvPr>
          <p:cNvSpPr txBox="1"/>
          <p:nvPr/>
        </p:nvSpPr>
        <p:spPr>
          <a:xfrm>
            <a:off x="339154" y="8270005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5E295BA-94C4-7753-2950-62A2CC7BFA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9174" y="7537619"/>
            <a:ext cx="1346816" cy="139216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2021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58</cp:revision>
  <dcterms:created xsi:type="dcterms:W3CDTF">2024-01-19T05:37:07Z</dcterms:created>
  <dcterms:modified xsi:type="dcterms:W3CDTF">2025-03-06T13:55:19Z</dcterms:modified>
</cp:coreProperties>
</file>