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Blood Slides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Describe how to produce a blood slide for examination under a light microscope.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026" name="Picture 2" descr="Iron">
            <a:extLst>
              <a:ext uri="{FF2B5EF4-FFF2-40B4-BE49-F238E27FC236}">
                <a16:creationId xmlns:a16="http://schemas.microsoft.com/office/drawing/2014/main" id="{9539218A-0D52-15E1-69E3-7C618A774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08" y="1594417"/>
            <a:ext cx="4345274" cy="2853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28DB0B6-ADAC-ADDB-4207-2728E68530E2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85B284-A405-CD81-11A2-A98DCC0A380F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62D8C8-4866-5579-68FB-F9BD5795DA31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5A36733-7AA6-B79D-20BF-0FFC1AE09C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656" y="7369665"/>
            <a:ext cx="1475149" cy="14944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999"/>
    </mc:Choice>
    <mc:Fallback xmlns="">
      <p:transition spd="slow" advTm="4899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7.7|9|7.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2021</TotalTime>
  <Words>21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53</cp:revision>
  <dcterms:created xsi:type="dcterms:W3CDTF">2024-01-19T05:37:07Z</dcterms:created>
  <dcterms:modified xsi:type="dcterms:W3CDTF">2025-03-07T09:07:21Z</dcterms:modified>
</cp:coreProperties>
</file>