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A51F4-068C-02A9-54EF-54DA2DA5E0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860" r="31121"/>
          <a:stretch/>
        </p:blipFill>
        <p:spPr>
          <a:xfrm>
            <a:off x="7601803" y="2148236"/>
            <a:ext cx="2634018" cy="44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of sugars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Absorption of minerals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Support of the plant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function of xylem?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29427" y="8881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Living cells with thickened walls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Dead cells with thickened walls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Living cells with thin walls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Thin-walled cells arranged in a ring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structure of xylem vessels?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660" y="163571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Lignin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Cellulose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Chitin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substance is found in the walls of xylem vessels?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84567" y="8854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Up from roots to leaves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Down from leaves to roots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Sideways between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All directions in the plant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direction does water move in xylem vessels?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87810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Parenchyma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Sclerenchyma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Phloem elements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Tracheids</a:t>
              </a:r>
              <a:r>
                <a:rPr lang="en-GB" sz="2400" dirty="0"/>
                <a:t> and vessels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cell makes up xylem vessels?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6966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 transport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Cohesion and adhesion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process is primarily responsible for water movement in the xylem?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86040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Xylem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225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33</cp:revision>
  <dcterms:created xsi:type="dcterms:W3CDTF">2024-11-06T06:26:10Z</dcterms:created>
  <dcterms:modified xsi:type="dcterms:W3CDTF">2025-02-01T22:45:42Z</dcterms:modified>
</cp:coreProperties>
</file>