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bfbES1798A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85395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The Effect of Substrate Conc. on Rate of Enzyme Controlled Reaction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31164" y="1221493"/>
            <a:ext cx="613770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Describe how you would investigate the effect of substrate concentration on the rate of an enzyme-controlled reaction in a practical activity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59AF526-B5E3-56E1-F0E4-A8A435A3118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5515" t="5632" r="17114" b="13282"/>
          <a:stretch/>
        </p:blipFill>
        <p:spPr>
          <a:xfrm>
            <a:off x="1791324" y="2354562"/>
            <a:ext cx="3275351" cy="221743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92B4E74-23DB-78C5-E094-61DCC2ED253A}"/>
              </a:ext>
            </a:extLst>
          </p:cNvPr>
          <p:cNvSpPr txBox="1"/>
          <p:nvPr/>
        </p:nvSpPr>
        <p:spPr>
          <a:xfrm rot="16200000">
            <a:off x="-1132740" y="6125833"/>
            <a:ext cx="3512559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24E38D-5B49-2451-A0A8-FE1ED415B2FF}"/>
              </a:ext>
            </a:extLst>
          </p:cNvPr>
          <p:cNvSpPr txBox="1"/>
          <p:nvPr/>
        </p:nvSpPr>
        <p:spPr>
          <a:xfrm>
            <a:off x="1017930" y="4957712"/>
            <a:ext cx="558566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hlinkClick r:id="rId4"/>
            <a:extLst>
              <a:ext uri="{FF2B5EF4-FFF2-40B4-BE49-F238E27FC236}">
                <a16:creationId xmlns:a16="http://schemas.microsoft.com/office/drawing/2014/main" id="{A0D5A1B8-AA23-FE22-F46B-13B9356FAF0E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EF44273-7D0B-41CF-5C94-E84CFAF1F67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40996" y="7562539"/>
            <a:ext cx="1312516" cy="131251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13628</TotalTime>
  <Words>40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115</cp:revision>
  <dcterms:created xsi:type="dcterms:W3CDTF">2024-01-19T05:37:07Z</dcterms:created>
  <dcterms:modified xsi:type="dcterms:W3CDTF">2025-04-29T20:53:20Z</dcterms:modified>
</cp:coreProperties>
</file>