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047CD027-FFB5-4AB2-A4C7-0DE364793B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124" t="9692" r="15906"/>
          <a:stretch/>
        </p:blipFill>
        <p:spPr>
          <a:xfrm>
            <a:off x="1484827" y="1483469"/>
            <a:ext cx="4149969" cy="329547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Antibody Action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56688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antibodies help to defend the body against pathogens.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FB9D80-02B3-AD20-72CC-1DA0491018F0}"/>
              </a:ext>
            </a:extLst>
          </p:cNvPr>
          <p:cNvSpPr txBox="1"/>
          <p:nvPr/>
        </p:nvSpPr>
        <p:spPr>
          <a:xfrm rot="16200000">
            <a:off x="-1256409" y="6002163"/>
            <a:ext cx="375989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D680F3-B382-88CA-3978-1D6E24EB5611}"/>
              </a:ext>
            </a:extLst>
          </p:cNvPr>
          <p:cNvSpPr txBox="1"/>
          <p:nvPr/>
        </p:nvSpPr>
        <p:spPr>
          <a:xfrm>
            <a:off x="1017930" y="4693965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0CF737D5-DD62-7060-9870-9F6B48B86988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0BE0D90-8AB9-C48E-33BD-FDF92CBF49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9356" y="7697557"/>
            <a:ext cx="1164241" cy="117951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13183</TotalTime>
  <Words>20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119</cp:revision>
  <dcterms:created xsi:type="dcterms:W3CDTF">2024-01-19T05:37:07Z</dcterms:created>
  <dcterms:modified xsi:type="dcterms:W3CDTF">2025-05-03T14:02:06Z</dcterms:modified>
</cp:coreProperties>
</file>