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XehZ86LqHP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ATP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below shows the structure of ATP. Describe the role of ATP in cells and explain why it is an efficient energy carrier. 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28AD00-C5EA-4D36-36A8-0E6C16ADAB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595" y="1569644"/>
            <a:ext cx="3642793" cy="23928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A20623-D574-288C-9229-5364BEC113C3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0F92D7-444A-569D-98C2-AE60534BB362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8" name="TextBox 17">
            <a:hlinkClick r:id="rId4"/>
            <a:extLst>
              <a:ext uri="{FF2B5EF4-FFF2-40B4-BE49-F238E27FC236}">
                <a16:creationId xmlns:a16="http://schemas.microsoft.com/office/drawing/2014/main" id="{023F728C-C3B2-E1AF-A135-CF81256B795C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CA9BDD4-A36B-11BA-A916-C1BD52FE46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2664" y="7548176"/>
            <a:ext cx="1341984" cy="13377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2916</TotalTime>
  <Words>33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55</cp:revision>
  <dcterms:created xsi:type="dcterms:W3CDTF">2024-01-19T05:37:07Z</dcterms:created>
  <dcterms:modified xsi:type="dcterms:W3CDTF">2025-01-23T05:47:59Z</dcterms:modified>
</cp:coreProperties>
</file>