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503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shorts/XehZ86LqHP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ATP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56406" y="838330"/>
            <a:ext cx="62097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dirty="0"/>
              <a:t>The diagram below shows the structure of ATP. Describe the role of ATP in cells and explain why it is an efficient energy carrier.  </a:t>
            </a:r>
            <a:endParaRPr lang="en-GB" b="1" i="0" dirty="0">
              <a:solidFill>
                <a:srgbClr val="222222"/>
              </a:solidFill>
              <a:effectLst/>
              <a:highlight>
                <a:srgbClr val="FFFFFF"/>
              </a:highligh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28AD00-C5EA-4D36-36A8-0E6C16ADAB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1595" y="1569644"/>
            <a:ext cx="3642793" cy="239281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DA20623-D574-288C-9229-5364BEC113C3}"/>
              </a:ext>
            </a:extLst>
          </p:cNvPr>
          <p:cNvSpPr txBox="1"/>
          <p:nvPr/>
        </p:nvSpPr>
        <p:spPr>
          <a:xfrm rot="16200000">
            <a:off x="-1372551" y="5902895"/>
            <a:ext cx="4088395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0F92D7-444A-569D-98C2-AE60534BB362}"/>
              </a:ext>
            </a:extLst>
          </p:cNvPr>
          <p:cNvSpPr txBox="1"/>
          <p:nvPr/>
        </p:nvSpPr>
        <p:spPr>
          <a:xfrm>
            <a:off x="986883" y="4361571"/>
            <a:ext cx="56477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8" name="TextBox 17">
            <a:hlinkClick r:id="rId4"/>
            <a:extLst>
              <a:ext uri="{FF2B5EF4-FFF2-40B4-BE49-F238E27FC236}">
                <a16:creationId xmlns:a16="http://schemas.microsoft.com/office/drawing/2014/main" id="{023F728C-C3B2-E1AF-A135-CF81256B795C}"/>
              </a:ext>
            </a:extLst>
          </p:cNvPr>
          <p:cNvSpPr txBox="1"/>
          <p:nvPr/>
        </p:nvSpPr>
        <p:spPr>
          <a:xfrm>
            <a:off x="356406" y="8324463"/>
            <a:ext cx="4897982" cy="46719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Link to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CA9BDD4-A36B-11BA-A916-C1BD52FE46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2664" y="7548176"/>
            <a:ext cx="1341984" cy="133771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989"/>
    </mc:Choice>
    <mc:Fallback xmlns="">
      <p:transition spd="slow" advTm="54989"/>
    </mc:Fallback>
  </mc:AlternateContent>
  <p:extLst>
    <p:ext uri="{E180D4A7-C9FB-4DFB-919C-405C955672EB}">
      <p14:showEvtLst xmlns:p14="http://schemas.microsoft.com/office/powerpoint/2010/main">
        <p14:playEvt time="337" objId="3"/>
        <p14:stopEvt time="10810" objId="3"/>
        <p14:playEvt time="10864" objId="4"/>
        <p14:stopEvt time="23597" objId="4"/>
        <p14:playEvt time="24007" objId="8"/>
        <p14:stopEvt time="32449" objId="8"/>
        <p14:playEvt time="32860" objId="11"/>
        <p14:stopEvt time="41811" objId="11"/>
        <p14:playEvt time="42099" objId="13"/>
        <p14:stopEvt time="53901" objId="13"/>
      </p14:showEvt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|13.1|8.8|9.2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2916</TotalTime>
  <Words>33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Chalky Chalk</cp:lastModifiedBy>
  <cp:revision>55</cp:revision>
  <dcterms:created xsi:type="dcterms:W3CDTF">2024-01-19T05:37:07Z</dcterms:created>
  <dcterms:modified xsi:type="dcterms:W3CDTF">2025-01-23T05:47:59Z</dcterms:modified>
</cp:coreProperties>
</file>