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2178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Generating Electricity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56406" y="838330"/>
            <a:ext cx="6137701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2000" dirty="0"/>
              <a:t>The diagram below shows some of the main structures in a power station</a:t>
            </a:r>
          </a:p>
          <a:p>
            <a:pPr>
              <a:buNone/>
            </a:pPr>
            <a:endParaRPr lang="en-GB" sz="2000" dirty="0"/>
          </a:p>
          <a:p>
            <a:pPr>
              <a:buNone/>
            </a:pPr>
            <a:endParaRPr lang="en-GB" sz="2000" dirty="0"/>
          </a:p>
          <a:p>
            <a:pPr>
              <a:buNone/>
            </a:pPr>
            <a:endParaRPr lang="en-GB" sz="2000" dirty="0"/>
          </a:p>
          <a:p>
            <a:pPr>
              <a:buNone/>
            </a:pPr>
            <a:endParaRPr lang="en-GB" sz="2000" dirty="0"/>
          </a:p>
          <a:p>
            <a:pPr>
              <a:buNone/>
            </a:pPr>
            <a:endParaRPr lang="en-GB" sz="2000" dirty="0"/>
          </a:p>
          <a:p>
            <a:pPr>
              <a:buNone/>
            </a:pPr>
            <a:endParaRPr lang="en-GB" sz="2000" dirty="0"/>
          </a:p>
          <a:p>
            <a:pPr>
              <a:buNone/>
            </a:pPr>
            <a:endParaRPr lang="en-GB" sz="2000" dirty="0"/>
          </a:p>
          <a:p>
            <a:pPr>
              <a:buNone/>
            </a:pPr>
            <a:endParaRPr lang="en-GB" sz="2000" dirty="0"/>
          </a:p>
          <a:p>
            <a:pPr>
              <a:buNone/>
            </a:pPr>
            <a:endParaRPr lang="en-GB" sz="2000" dirty="0"/>
          </a:p>
          <a:p>
            <a:pPr>
              <a:buNone/>
            </a:pPr>
            <a:br>
              <a:rPr lang="en-GB" sz="2000" dirty="0"/>
            </a:br>
            <a:endParaRPr lang="en-GB" sz="2000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56C11AB-F164-77F2-F23B-96EEA3E724A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5378"/>
          <a:stretch/>
        </p:blipFill>
        <p:spPr>
          <a:xfrm>
            <a:off x="356406" y="1442478"/>
            <a:ext cx="6050705" cy="288013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43AD11A-736A-2FA1-DB1F-6C5E4E5045B1}"/>
              </a:ext>
            </a:extLst>
          </p:cNvPr>
          <p:cNvSpPr txBox="1"/>
          <p:nvPr/>
        </p:nvSpPr>
        <p:spPr>
          <a:xfrm>
            <a:off x="400437" y="5169399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4E6CC71-FDB4-3A4C-98DC-267041264023}"/>
              </a:ext>
            </a:extLst>
          </p:cNvPr>
          <p:cNvSpPr txBox="1"/>
          <p:nvPr/>
        </p:nvSpPr>
        <p:spPr>
          <a:xfrm>
            <a:off x="400437" y="4420675"/>
            <a:ext cx="61092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is burned in a fossil fuel power station to release energy?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6B3952C-44FA-EA36-7458-76FC7B14D23B}"/>
              </a:ext>
            </a:extLst>
          </p:cNvPr>
          <p:cNvSpPr txBox="1"/>
          <p:nvPr/>
        </p:nvSpPr>
        <p:spPr>
          <a:xfrm>
            <a:off x="400437" y="6359071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FE21830-F129-DB86-A819-D6933FB1A895}"/>
              </a:ext>
            </a:extLst>
          </p:cNvPr>
          <p:cNvSpPr txBox="1"/>
          <p:nvPr/>
        </p:nvSpPr>
        <p:spPr>
          <a:xfrm>
            <a:off x="400437" y="5610347"/>
            <a:ext cx="61092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is the role of the boiler in a fossil fuel power station?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F09FA4E-3B62-1BC0-6991-F26C8690CD24}"/>
              </a:ext>
            </a:extLst>
          </p:cNvPr>
          <p:cNvSpPr txBox="1"/>
          <p:nvPr/>
        </p:nvSpPr>
        <p:spPr>
          <a:xfrm>
            <a:off x="400437" y="7240967"/>
            <a:ext cx="426150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06D1D5A-26BD-3D1C-F31C-E126B10FC6D0}"/>
              </a:ext>
            </a:extLst>
          </p:cNvPr>
          <p:cNvSpPr txBox="1"/>
          <p:nvPr/>
        </p:nvSpPr>
        <p:spPr>
          <a:xfrm>
            <a:off x="400437" y="6800019"/>
            <a:ext cx="610921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does the steam turn in a fossil fuel power station?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05D6CD7-64A5-F638-1206-9C46E09260DA}"/>
              </a:ext>
            </a:extLst>
          </p:cNvPr>
          <p:cNvSpPr txBox="1"/>
          <p:nvPr/>
        </p:nvSpPr>
        <p:spPr>
          <a:xfrm>
            <a:off x="400437" y="8430637"/>
            <a:ext cx="426150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5BDCD76-52CC-E461-21B1-ACC07CF5E4B8}"/>
              </a:ext>
            </a:extLst>
          </p:cNvPr>
          <p:cNvSpPr txBox="1"/>
          <p:nvPr/>
        </p:nvSpPr>
        <p:spPr>
          <a:xfrm>
            <a:off x="400438" y="7681915"/>
            <a:ext cx="426150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device generates electricity in a fossil fuel power station?</a:t>
            </a:r>
          </a:p>
        </p:txBody>
      </p:sp>
      <p:sp>
        <p:nvSpPr>
          <p:cNvPr id="2" name="TextBox 7">
            <a:extLst>
              <a:ext uri="{FF2B5EF4-FFF2-40B4-BE49-F238E27FC236}">
                <a16:creationId xmlns:a16="http://schemas.microsoft.com/office/drawing/2014/main" id="{5BB3D92D-0E18-AFB5-B623-9EE2F5865A08}"/>
              </a:ext>
            </a:extLst>
          </p:cNvPr>
          <p:cNvSpPr txBox="1"/>
          <p:nvPr/>
        </p:nvSpPr>
        <p:spPr>
          <a:xfrm rot="16200000">
            <a:off x="4287331" y="7884183"/>
            <a:ext cx="1369513" cy="303348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1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Mark Scheme</a:t>
            </a:r>
            <a:endParaRPr kumimoji="0" lang="en-GB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0207700-DDAC-CC85-B152-E255766D85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23453" y="7351100"/>
            <a:ext cx="1372503" cy="143237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 animBg="1"/>
      <p:bldP spid="14" grpId="0" animBg="1"/>
      <p:bldP spid="1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9424</TotalTime>
  <Words>69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135</cp:revision>
  <dcterms:created xsi:type="dcterms:W3CDTF">2024-01-19T05:37:07Z</dcterms:created>
  <dcterms:modified xsi:type="dcterms:W3CDTF">2025-07-17T17:49:36Z</dcterms:modified>
</cp:coreProperties>
</file>