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Meiosis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7E59C-13C8-01F6-6F36-744170596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1786" y="2113695"/>
            <a:ext cx="3348631" cy="460782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produce genetically identical cells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create gametes with half the chromosome number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repair damaged tissues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duplicate somatic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purpose of meiosis?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660" y="19012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Metaphase 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Anaphase II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Prophase I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Telophase I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During which phase of meiosis does crossing over occur?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39963" y="269299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2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6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8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many daughter cells are produced at the end of meiosis?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81444" y="86367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Independent assortment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Segregation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Mutation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Crossing over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term for the exchange of genetic material between homologous chromosomes?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289168" y="380202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1052" y="1485290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Separation of sister chromatids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207429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Reduction of chromosome number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Formation of four haploid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Movement of chromosomes to opposite poles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does NOT occur during meiosis II?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71724" y="186551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Diploid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Tetraploid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Triploid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Haploid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ploidy of the cells at the end of meiosis I?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61517" y="368821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Dependent Photosynthesis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7023</TotalTime>
  <Words>231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60</cp:revision>
  <dcterms:created xsi:type="dcterms:W3CDTF">2024-11-06T06:26:10Z</dcterms:created>
  <dcterms:modified xsi:type="dcterms:W3CDTF">2025-03-09T20:42:33Z</dcterms:modified>
</cp:coreProperties>
</file>