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Classification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49698" y="805097"/>
            <a:ext cx="436347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/>
              <a:t>Explain how living organisms are classified, including how modern techniques have improved classification systems.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4A0CCA-DA5A-3D5C-CCCB-D68B17CEBD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5145" y="849135"/>
            <a:ext cx="1613157" cy="33961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20BE7E5-CBF0-4385-AF9F-EB678C2F8C5A}"/>
              </a:ext>
            </a:extLst>
          </p:cNvPr>
          <p:cNvSpPr txBox="1"/>
          <p:nvPr/>
        </p:nvSpPr>
        <p:spPr>
          <a:xfrm rot="16200000">
            <a:off x="-1507739" y="6410893"/>
            <a:ext cx="4262564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8C6A0B-855C-1E5F-8137-B4F8621FF4E1}"/>
              </a:ext>
            </a:extLst>
          </p:cNvPr>
          <p:cNvSpPr txBox="1"/>
          <p:nvPr/>
        </p:nvSpPr>
        <p:spPr>
          <a:xfrm>
            <a:off x="915931" y="4593059"/>
            <a:ext cx="565020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BD0E6F2-C655-5F1F-C5A0-2FED5B72A994}"/>
              </a:ext>
            </a:extLst>
          </p:cNvPr>
          <p:cNvSpPr txBox="1"/>
          <p:nvPr/>
        </p:nvSpPr>
        <p:spPr>
          <a:xfrm>
            <a:off x="1042597" y="8352774"/>
            <a:ext cx="3994098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B18218D-DBC5-194E-1636-DB7B9840A6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1184" y="7591900"/>
            <a:ext cx="1282447" cy="125705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10085</TotalTime>
  <Words>22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124</cp:revision>
  <dcterms:created xsi:type="dcterms:W3CDTF">2024-01-19T05:37:07Z</dcterms:created>
  <dcterms:modified xsi:type="dcterms:W3CDTF">2025-07-15T10:04:56Z</dcterms:modified>
</cp:coreProperties>
</file>