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CHD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dirty="0"/>
              <a:t>The diagram shows how a fatty plaque builds up in an artery. Describe what coronary heart disease (CHD) is and explain how it can lead to health problems.</a:t>
            </a: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F438BE26-BDCF-36D3-77D7-499E5D7945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7723" y="7596517"/>
            <a:ext cx="1292504" cy="128834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091BF19-E17A-34D6-9891-63B70FEBAC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5934" y="1826304"/>
            <a:ext cx="5297883" cy="2469094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DDD6FDD7-6411-22C4-4787-24C0068D58BB}"/>
              </a:ext>
            </a:extLst>
          </p:cNvPr>
          <p:cNvSpPr txBox="1"/>
          <p:nvPr/>
        </p:nvSpPr>
        <p:spPr>
          <a:xfrm rot="16200000">
            <a:off x="-1344005" y="5914566"/>
            <a:ext cx="3935095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BF8D3F9-B549-C6AA-67BE-3B89EEBA8F9A}"/>
              </a:ext>
            </a:extLst>
          </p:cNvPr>
          <p:cNvSpPr txBox="1"/>
          <p:nvPr/>
        </p:nvSpPr>
        <p:spPr>
          <a:xfrm>
            <a:off x="1042595" y="4273967"/>
            <a:ext cx="5459007" cy="92333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does a fatty plaque form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problems does a blockage cause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86B1A5A-63AF-B034-367F-7FE049A117A0}"/>
              </a:ext>
            </a:extLst>
          </p:cNvPr>
          <p:cNvSpPr txBox="1"/>
          <p:nvPr/>
        </p:nvSpPr>
        <p:spPr>
          <a:xfrm>
            <a:off x="979264" y="5589697"/>
            <a:ext cx="5585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2E1BD86-6018-6191-3CD7-F5450ECDBC07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679"/>
    </mc:Choice>
    <mc:Fallback xmlns="">
      <p:transition spd="slow" advTm="3767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8|6.4|5.1|6.7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6979</TotalTime>
  <Words>57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80</cp:revision>
  <dcterms:created xsi:type="dcterms:W3CDTF">2024-01-19T05:37:07Z</dcterms:created>
  <dcterms:modified xsi:type="dcterms:W3CDTF">2025-02-15T09:42:09Z</dcterms:modified>
</cp:coreProperties>
</file>