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Translation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35785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The diagram shows the process of translation. Describe the process of translation in protein synthesis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D88397-1A80-2908-7262-7582AD674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902" y="945523"/>
            <a:ext cx="2496692" cy="29379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BD7B4D-83C9-6959-5BB6-12A6D0DA8384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909C3C-DADF-99D2-3B01-E3B5AAD473B7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5E9300-39EA-1A59-4AFD-72A005340504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66B2E9C-A40B-5B37-1F7E-37F3C3FFF1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2" y="7509363"/>
            <a:ext cx="1360270" cy="138279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2018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53</cp:revision>
  <dcterms:created xsi:type="dcterms:W3CDTF">2024-01-19T05:37:07Z</dcterms:created>
  <dcterms:modified xsi:type="dcterms:W3CDTF">2025-02-02T17:42:11Z</dcterms:modified>
</cp:coreProperties>
</file>