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16/03/2025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TMV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1377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Describe the cause, transmission, and effects of Tobacco Mosaic Virus (TMV) in plants.</a:t>
            </a:r>
            <a:endParaRPr lang="en-GB" sz="2000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56A6E68-8521-86C7-26F5-257848B53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648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34F1446B-9E1E-6EF0-6D1E-F14438FCF8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2763" y="1831946"/>
            <a:ext cx="4331607" cy="2690156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E13991C-BB16-4585-562D-8019B0D86F96}"/>
              </a:ext>
            </a:extLst>
          </p:cNvPr>
          <p:cNvSpPr txBox="1"/>
          <p:nvPr/>
        </p:nvSpPr>
        <p:spPr>
          <a:xfrm rot="16200000">
            <a:off x="-1507739" y="6410893"/>
            <a:ext cx="4262564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EB56E5B-7AB2-6DB1-77F1-F8202390848F}"/>
              </a:ext>
            </a:extLst>
          </p:cNvPr>
          <p:cNvSpPr txBox="1"/>
          <p:nvPr/>
        </p:nvSpPr>
        <p:spPr>
          <a:xfrm>
            <a:off x="915931" y="4593059"/>
            <a:ext cx="565020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19FCEB7-38D2-8795-093B-8963A913E0D8}"/>
              </a:ext>
            </a:extLst>
          </p:cNvPr>
          <p:cNvSpPr txBox="1"/>
          <p:nvPr/>
        </p:nvSpPr>
        <p:spPr>
          <a:xfrm>
            <a:off x="1042597" y="8352774"/>
            <a:ext cx="3994098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Video link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C4B40CAA-7301-93A3-BACB-F1973A29BAC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63361" y="7534490"/>
            <a:ext cx="1363839" cy="135046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665"/>
    </mc:Choice>
    <mc:Fallback xmlns="">
      <p:transition spd="slow" advTm="44665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2|4.4|8.2|7.4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7877</TotalTime>
  <Words>24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87</cp:revision>
  <dcterms:created xsi:type="dcterms:W3CDTF">2024-01-19T05:37:07Z</dcterms:created>
  <dcterms:modified xsi:type="dcterms:W3CDTF">2025-03-16T15:02:52Z</dcterms:modified>
</cp:coreProperties>
</file>