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Reflexes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8" name="Picture 7" descr="Image result for reflex">
            <a:extLst>
              <a:ext uri="{FF2B5EF4-FFF2-40B4-BE49-F238E27FC236}">
                <a16:creationId xmlns:a16="http://schemas.microsoft.com/office/drawing/2014/main" id="{FC9A494C-5569-6170-B00A-0A14A756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20" y="2473776"/>
            <a:ext cx="5846961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Reflexes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Sensory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Motor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Relay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Effector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neurone connects the sensory and motor neurones in a reflex arc?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473542" y="290341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Effector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Receptor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Neurone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 err="1"/>
                <a:t>Reflexor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correct term for the muscle or gland that carries out the response in a reflex?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71724" y="115584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Reflexes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Brain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Spinal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Cerebellum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Medulla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part of the nervous system is involved in coordinating reflex actions?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437310" y="181096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Reflexes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Reflex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Receptor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Synapse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name of the pathway taken by a nerve impulse during a reflex?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52988" y="8474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Reflexes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Effector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Axon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Synapse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Receptor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structure detects the initial stimulus in a reflex arc?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98545" y="36699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Reflexes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Learned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Cranial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Spinal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Postural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reflex helps maintain posture and balance?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289168" y="37176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Reflexes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Reflexes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8033</TotalTime>
  <Words>206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77</cp:revision>
  <dcterms:created xsi:type="dcterms:W3CDTF">2024-11-06T06:26:10Z</dcterms:created>
  <dcterms:modified xsi:type="dcterms:W3CDTF">2025-04-24T08:14:04Z</dcterms:modified>
</cp:coreProperties>
</file>