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Disease Reservoirs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Explain the importance of disease reservoirs in the spread and persistence of infectious diseases.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A8FB860-8654-0C12-F9F6-7CDA16EE03F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939" t="13591" r="25627" b="53611"/>
          <a:stretch/>
        </p:blipFill>
        <p:spPr>
          <a:xfrm>
            <a:off x="264816" y="1822705"/>
            <a:ext cx="6329695" cy="241107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87439FE-7E2F-4487-2968-A1F08B44B832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4C0BFD-16E1-5931-CE3C-A84A37E742E7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489C534-C8E2-566C-6EFF-BA272A317AFE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9F4F8CF-A83B-3517-58AF-89409961D5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2436" y="7604383"/>
            <a:ext cx="1312075" cy="133372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8003</TotalTime>
  <Words>22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93</cp:revision>
  <dcterms:created xsi:type="dcterms:W3CDTF">2024-01-19T05:37:07Z</dcterms:created>
  <dcterms:modified xsi:type="dcterms:W3CDTF">2025-03-25T20:48:21Z</dcterms:modified>
</cp:coreProperties>
</file>