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C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22/03/2025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Rusting Practical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15324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The diagram shows how a rusting investigation can be carried out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BC7886-FCDF-6B01-167C-31FFF6D13AA1}"/>
              </a:ext>
            </a:extLst>
          </p:cNvPr>
          <p:cNvSpPr txBox="1"/>
          <p:nvPr/>
        </p:nvSpPr>
        <p:spPr>
          <a:xfrm>
            <a:off x="416143" y="4871030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CFD32AC-87BB-8A75-9A4C-B8525067831D}"/>
              </a:ext>
            </a:extLst>
          </p:cNvPr>
          <p:cNvSpPr txBox="1"/>
          <p:nvPr/>
        </p:nvSpPr>
        <p:spPr>
          <a:xfrm>
            <a:off x="400437" y="4420675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two substances are needed for iron nails to rust?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8F4368-810A-94F5-288C-F7E1757B2C08}"/>
              </a:ext>
            </a:extLst>
          </p:cNvPr>
          <p:cNvSpPr txBox="1"/>
          <p:nvPr/>
        </p:nvSpPr>
        <p:spPr>
          <a:xfrm>
            <a:off x="416143" y="5771740"/>
            <a:ext cx="6005244" cy="707886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  <a:p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62F5A2-7183-8475-E10C-EF3B1617B1BB}"/>
              </a:ext>
            </a:extLst>
          </p:cNvPr>
          <p:cNvSpPr txBox="1"/>
          <p:nvPr/>
        </p:nvSpPr>
        <p:spPr>
          <a:xfrm>
            <a:off x="400437" y="5321385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How could you test if salt speeds up rusting?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A7C7DA-26C5-67B8-DF8B-4B98D5D47440}"/>
              </a:ext>
            </a:extLst>
          </p:cNvPr>
          <p:cNvSpPr txBox="1"/>
          <p:nvPr/>
        </p:nvSpPr>
        <p:spPr>
          <a:xfrm>
            <a:off x="452319" y="6980226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D32F438-4380-E8DE-67C4-93AE78000D63}"/>
              </a:ext>
            </a:extLst>
          </p:cNvPr>
          <p:cNvSpPr txBox="1"/>
          <p:nvPr/>
        </p:nvSpPr>
        <p:spPr>
          <a:xfrm>
            <a:off x="436613" y="6529871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Why does painting a nail stop it from rusting?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29957DC-9878-080A-377A-26E657EF56A4}"/>
              </a:ext>
            </a:extLst>
          </p:cNvPr>
          <p:cNvSpPr txBox="1"/>
          <p:nvPr/>
        </p:nvSpPr>
        <p:spPr>
          <a:xfrm>
            <a:off x="452319" y="8188711"/>
            <a:ext cx="6005244" cy="707886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  <a:p>
            <a:endParaRPr lang="en-GB" sz="2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0A3460F-5FAA-3587-B067-1EB448F7D992}"/>
              </a:ext>
            </a:extLst>
          </p:cNvPr>
          <p:cNvSpPr txBox="1"/>
          <p:nvPr/>
        </p:nvSpPr>
        <p:spPr>
          <a:xfrm>
            <a:off x="436613" y="7430581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happens if a nail is placed in boiled water with oil on top?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DDCF5D-A6DA-C203-FB37-C43534BB96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899" y="1480156"/>
            <a:ext cx="4198735" cy="294051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1A2DA7E-F6F2-6FFE-C9CB-A8506729A3DF}"/>
              </a:ext>
            </a:extLst>
          </p:cNvPr>
          <p:cNvSpPr txBox="1"/>
          <p:nvPr/>
        </p:nvSpPr>
        <p:spPr>
          <a:xfrm rot="16200000">
            <a:off x="3932930" y="2670382"/>
            <a:ext cx="1584449" cy="336631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6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3C740C2-DDA4-0B35-8FB3-43A9586193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4489" y="1990946"/>
            <a:ext cx="1590093" cy="164839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989"/>
    </mc:Choice>
    <mc:Fallback xmlns="">
      <p:transition spd="slow" advTm="5498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 animBg="1"/>
      <p:bldP spid="9" grpId="0" animBg="1"/>
      <p:bldP spid="23" grpId="0" animBg="1"/>
    </p:bldLst>
  </p:timing>
  <p:extLst>
    <p:ext uri="{E180D4A7-C9FB-4DFB-919C-405C955672EB}">
      <p14:showEvtLst xmlns:p14="http://schemas.microsoft.com/office/powerpoint/2010/main">
        <p14:playEvt time="337" objId="3"/>
        <p14:stopEvt time="10810" objId="3"/>
        <p14:playEvt time="10864" objId="4"/>
        <p14:stopEvt time="23597" objId="4"/>
        <p14:playEvt time="24007" objId="8"/>
        <p14:stopEvt time="32449" objId="8"/>
        <p14:playEvt time="32860" objId="11"/>
        <p14:stopEvt time="41811" objId="11"/>
        <p14:playEvt time="42099" objId="13"/>
        <p14:stopEvt time="53901" objId="13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13.1|8.8|9.2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2789</TotalTime>
  <Words>62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60</cp:revision>
  <dcterms:created xsi:type="dcterms:W3CDTF">2024-01-19T05:37:07Z</dcterms:created>
  <dcterms:modified xsi:type="dcterms:W3CDTF">2025-03-22T09:46:39Z</dcterms:modified>
</cp:coreProperties>
</file>