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3RBuQeCp55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3RBuQeCp55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Fission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2065419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Nuclear fission releases energy.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the process of nuclear fission inside a nuclear reactor.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2E9FC0-8A32-41A8-2BC8-9668BE8D6C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188" t="18892" b="6948"/>
          <a:stretch/>
        </p:blipFill>
        <p:spPr>
          <a:xfrm>
            <a:off x="2346546" y="939797"/>
            <a:ext cx="4131163" cy="32631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0A01DFF-D89C-DC41-47F5-D76BDAB8420E}"/>
              </a:ext>
            </a:extLst>
          </p:cNvPr>
          <p:cNvSpPr txBox="1"/>
          <p:nvPr/>
        </p:nvSpPr>
        <p:spPr>
          <a:xfrm rot="16200000">
            <a:off x="-1362259" y="5896315"/>
            <a:ext cx="397159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E55B35-837B-CCA0-2EFF-4B61DF13B7B6}"/>
              </a:ext>
            </a:extLst>
          </p:cNvPr>
          <p:cNvSpPr txBox="1"/>
          <p:nvPr/>
        </p:nvSpPr>
        <p:spPr>
          <a:xfrm>
            <a:off x="1056234" y="4273218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many neutrons does an atom of uranium absorb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the atoms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do the atoms release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D560E-0EFD-BA5A-DC88-2DD3105BCAA6}"/>
              </a:ext>
            </a:extLst>
          </p:cNvPr>
          <p:cNvSpPr txBox="1"/>
          <p:nvPr/>
        </p:nvSpPr>
        <p:spPr>
          <a:xfrm>
            <a:off x="929574" y="6222824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968238F1-C4B3-4E90-80BD-6AA3869C8CE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9FE6605C-6E5F-483E-358F-3FC00F24CF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908" y="7240118"/>
            <a:ext cx="1257011" cy="16295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Fission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Fission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5C822B7D-D20C-CA2C-1D45-78A4EA37ABCE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089" r="21990"/>
          <a:stretch/>
        </p:blipFill>
        <p:spPr>
          <a:xfrm>
            <a:off x="574360" y="1140441"/>
            <a:ext cx="5709280" cy="76572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314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1849</TotalTime>
  <Words>52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70</cp:revision>
  <dcterms:created xsi:type="dcterms:W3CDTF">2024-01-19T05:37:07Z</dcterms:created>
  <dcterms:modified xsi:type="dcterms:W3CDTF">2024-05-14T19:11:41Z</dcterms:modified>
</cp:coreProperties>
</file>