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Solar System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2000" dirty="0"/>
              <a:t>Describe the main components of the Solar System and their characteristics.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552AB3-A856-24EA-AFA0-1B507ED3C9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020" y="1531151"/>
            <a:ext cx="4499959" cy="2531227"/>
          </a:xfrm>
          <a:prstGeom prst="rect">
            <a:avLst/>
          </a:prstGeom>
        </p:spPr>
      </p:pic>
      <p:sp>
        <p:nvSpPr>
          <p:cNvPr id="3" name="TextBox 6">
            <a:extLst>
              <a:ext uri="{FF2B5EF4-FFF2-40B4-BE49-F238E27FC236}">
                <a16:creationId xmlns:a16="http://schemas.microsoft.com/office/drawing/2014/main" id="{AB549584-0FFA-C3C6-A48F-129BC61DD072}"/>
              </a:ext>
            </a:extLst>
          </p:cNvPr>
          <p:cNvSpPr txBox="1"/>
          <p:nvPr/>
        </p:nvSpPr>
        <p:spPr>
          <a:xfrm rot="16200000">
            <a:off x="-1397324" y="5824044"/>
            <a:ext cx="4007221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EF9BAA61-8E15-C421-D157-3C914BCE03F3}"/>
              </a:ext>
            </a:extLst>
          </p:cNvPr>
          <p:cNvSpPr txBox="1"/>
          <p:nvPr/>
        </p:nvSpPr>
        <p:spPr>
          <a:xfrm>
            <a:off x="984041" y="4112822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planets are in the solar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is the solar system held together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smaller objects are present</a:t>
            </a:r>
          </a:p>
        </p:txBody>
      </p:sp>
      <p:sp>
        <p:nvSpPr>
          <p:cNvPr id="8" name="TextBox 10">
            <a:extLst>
              <a:ext uri="{FF2B5EF4-FFF2-40B4-BE49-F238E27FC236}">
                <a16:creationId xmlns:a16="http://schemas.microsoft.com/office/drawing/2014/main" id="{95BDDD3A-7127-0FFA-8F56-6C3B62F48A48}"/>
              </a:ext>
            </a:extLst>
          </p:cNvPr>
          <p:cNvSpPr txBox="1"/>
          <p:nvPr/>
        </p:nvSpPr>
        <p:spPr>
          <a:xfrm>
            <a:off x="920712" y="5624120"/>
            <a:ext cx="55856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9677BCD8-E56E-4279-C5C8-8211C0D84F2B}"/>
              </a:ext>
            </a:extLst>
          </p:cNvPr>
          <p:cNvSpPr txBox="1"/>
          <p:nvPr/>
        </p:nvSpPr>
        <p:spPr>
          <a:xfrm>
            <a:off x="339154" y="8270005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A337F0B-3199-30D2-2CF0-7F4ECEA26E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9174" y="7464346"/>
            <a:ext cx="1338979" cy="134336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3321</TotalTime>
  <Words>46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62</cp:revision>
  <dcterms:created xsi:type="dcterms:W3CDTF">2024-01-19T05:37:07Z</dcterms:created>
  <dcterms:modified xsi:type="dcterms:W3CDTF">2025-03-08T11:10:40Z</dcterms:modified>
</cp:coreProperties>
</file>