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3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5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4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0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6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8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2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49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8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8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3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dzURTi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oZdzURTiRuE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Disease-Pathogen-Transmission-Lesson-Activities-5435195?st=0b247abb7334dca3213059aed82c10f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pathogens-and-immunity-questions-ks4-aqa-biology-science-128851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ZZRu-T551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56406" y="337165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Ragwort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Ragwort is a weed that grows on farmland.  Ragwort is poisonous to horses.</a:t>
            </a:r>
          </a:p>
          <a:p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Plan an investigation to estimate the size of a population of ragwort growing in a rectangular field on a farm.</a:t>
            </a: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how.</a:t>
            </a: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D3295-7747-2F60-10D0-CE09C2EDE96F}"/>
              </a:ext>
            </a:extLst>
          </p:cNvPr>
          <p:cNvSpPr txBox="1"/>
          <p:nvPr/>
        </p:nvSpPr>
        <p:spPr>
          <a:xfrm rot="16200000">
            <a:off x="-2092113" y="5166463"/>
            <a:ext cx="543130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76CB7-4DC2-C437-1D6A-FA21962FDD87}"/>
              </a:ext>
            </a:extLst>
          </p:cNvPr>
          <p:cNvSpPr txBox="1"/>
          <p:nvPr/>
        </p:nvSpPr>
        <p:spPr>
          <a:xfrm>
            <a:off x="979256" y="275364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piece of equipment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can you split the area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can you sample randomly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can you improve accuracy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E299F-0841-79AD-710D-C4E22694F60F}"/>
              </a:ext>
            </a:extLst>
          </p:cNvPr>
          <p:cNvSpPr txBox="1"/>
          <p:nvPr/>
        </p:nvSpPr>
        <p:spPr>
          <a:xfrm>
            <a:off x="934484" y="4283882"/>
            <a:ext cx="5585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E2C5D781-F7CB-00E7-2A97-1C0402D0F650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AA871A-9220-0480-5A14-0676E2940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78" y="7398038"/>
            <a:ext cx="1160060" cy="1503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56406" y="337165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Ragwort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Ragwort Investigation Practice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0170EB98-7725-8762-C58E-1FBF8BB7F6C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687" r="22587"/>
          <a:stretch/>
        </p:blipFill>
        <p:spPr>
          <a:xfrm>
            <a:off x="767686" y="1072202"/>
            <a:ext cx="5322627" cy="7294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73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Pathogens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6BE63-FCD3-9E64-9DA2-72F4F4436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8" y="4899166"/>
            <a:ext cx="2372684" cy="13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</TotalTime>
  <Words>119</Words>
  <Application>Microsoft Office PowerPoint</Application>
  <PresentationFormat>On-screen Show (4:3)</PresentationFormat>
  <Paragraphs>20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46</cp:revision>
  <dcterms:created xsi:type="dcterms:W3CDTF">2024-01-19T05:37:07Z</dcterms:created>
  <dcterms:modified xsi:type="dcterms:W3CDTF">2024-11-04T21:03:48Z</dcterms:modified>
</cp:coreProperties>
</file>