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Evidence for Evolution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CFCBF5-2A18-B2E3-47E3-C96CA8280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529" y="2231408"/>
            <a:ext cx="5343566" cy="44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dirty="0">
                <a:solidFill>
                  <a:prstClr val="black"/>
                </a:solidFill>
                <a:latin typeface="Calibri"/>
              </a:rPr>
              <a:t>Evidence for Evolution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Molecular evidence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Anatomical evidence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Paleontological evidence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Embryological evidence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evidence for evolution involves the study of fossils?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7182" y="29207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Homologous structures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Vestigial organs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Fossils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and protein sequences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provides molecular evidence for evolution?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49899" y="37245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Common ancestry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Independent evolution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Convergent evolution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No evolutionary relationship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does the presence of homologous structures in different species suggest?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Heart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Appendix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Lungs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an example of a vestigial structure in humans?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17598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Divergent evolution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Adaptive radiation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Convergent evolution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Speciation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evolution is shown when two unrelated species develop similar traits due to similar environments?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12847" y="277554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for Evolution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Paleontological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Molecular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Embryological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Biogeographical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evidence for evolution is based on studying the early development of embryos?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18821" y="283711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for Evolution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6823</TotalTime>
  <Words>237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45</cp:revision>
  <dcterms:created xsi:type="dcterms:W3CDTF">2024-11-06T06:26:10Z</dcterms:created>
  <dcterms:modified xsi:type="dcterms:W3CDTF">2025-02-16T21:21:44Z</dcterms:modified>
</cp:coreProperties>
</file>