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D92558-11AF-DAD1-E9FD-498412D8A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53" y="1416907"/>
            <a:ext cx="5459007" cy="30706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Fluid Mosaic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5" y="805097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the fluid mosaic model of cell membrane structure.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271910-DDB7-1DED-B208-C09F48205358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24D0D6-71F2-C84E-C912-3EBDD6DABCBC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1B769665-1D7E-D37A-CC2D-B7133EABFAC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79ACC77-CEA7-B4B4-19B6-F05768682F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6305" y="7700203"/>
            <a:ext cx="1179195" cy="11753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14292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120</cp:revision>
  <dcterms:created xsi:type="dcterms:W3CDTF">2024-01-19T05:37:07Z</dcterms:created>
  <dcterms:modified xsi:type="dcterms:W3CDTF">2025-05-01T08:12:04Z</dcterms:modified>
</cp:coreProperties>
</file>