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02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1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6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1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28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49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2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7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09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5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Ydod8_k20y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Physics-Science-Renewable-Energy-Lesson-Activities-5151814?st=bcc092ee858a47a9df991596eba7f0c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renewable%20energy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renewable%20energy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Tidel</a:t>
            </a: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Power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below shows how electricity is generated using the tides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how electricity is generated using tidal energy. 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CD90A-6CB5-B537-F5E5-A51322A0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8" t="16980" r="32366"/>
          <a:stretch/>
        </p:blipFill>
        <p:spPr>
          <a:xfrm>
            <a:off x="2492829" y="1277878"/>
            <a:ext cx="1872342" cy="1500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FB9E3-E70F-DB13-83D4-1E9CB1EC9BF3}"/>
              </a:ext>
            </a:extLst>
          </p:cNvPr>
          <p:cNvSpPr txBox="1"/>
          <p:nvPr/>
        </p:nvSpPr>
        <p:spPr>
          <a:xfrm rot="16200000">
            <a:off x="-1785038" y="5473537"/>
            <a:ext cx="481715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B2325-A432-70A0-455B-9E8BBB68E0E9}"/>
              </a:ext>
            </a:extLst>
          </p:cNvPr>
          <p:cNvSpPr txBox="1"/>
          <p:nvPr/>
        </p:nvSpPr>
        <p:spPr>
          <a:xfrm>
            <a:off x="1054388" y="3368483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drives the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electricity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the electricity transmitted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89CA0-2C6B-42EF-6CEF-54DD5A318703}"/>
              </a:ext>
            </a:extLst>
          </p:cNvPr>
          <p:cNvSpPr txBox="1"/>
          <p:nvPr/>
        </p:nvSpPr>
        <p:spPr>
          <a:xfrm>
            <a:off x="1017930" y="4626923"/>
            <a:ext cx="558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4A5A53C2-DD2D-F783-B3B8-445F0EB25973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5C53C3-86BD-3A8F-77FC-83E5A6AB5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392" y="7559156"/>
            <a:ext cx="1297119" cy="1318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Lessons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4BD6E-A91D-F714-5AB0-E32B7ED7C8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053" y="4936903"/>
            <a:ext cx="2353746" cy="1323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86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44</cp:revision>
  <dcterms:created xsi:type="dcterms:W3CDTF">2024-01-19T05:37:07Z</dcterms:created>
  <dcterms:modified xsi:type="dcterms:W3CDTF">2024-12-01T15:16:54Z</dcterms:modified>
</cp:coreProperties>
</file>