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C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16/02/2025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Combustion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6722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The diagram shows how the products of combustion can be detected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BC7886-FCDF-6B01-167C-31FFF6D13AA1}"/>
              </a:ext>
            </a:extLst>
          </p:cNvPr>
          <p:cNvSpPr txBox="1"/>
          <p:nvPr/>
        </p:nvSpPr>
        <p:spPr>
          <a:xfrm>
            <a:off x="426378" y="4861307"/>
            <a:ext cx="6005244" cy="707886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  <a:p>
            <a:endParaRPr lang="en-GB" sz="20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CFD32AC-87BB-8A75-9A4C-B8525067831D}"/>
              </a:ext>
            </a:extLst>
          </p:cNvPr>
          <p:cNvSpPr txBox="1"/>
          <p:nvPr/>
        </p:nvSpPr>
        <p:spPr>
          <a:xfrm>
            <a:off x="281613" y="4420675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is combustion?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8F4368-810A-94F5-288C-F7E1757B2C08}"/>
              </a:ext>
            </a:extLst>
          </p:cNvPr>
          <p:cNvSpPr txBox="1"/>
          <p:nvPr/>
        </p:nvSpPr>
        <p:spPr>
          <a:xfrm>
            <a:off x="416143" y="6358123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162F5A2-7183-8475-E10C-EF3B1617B1BB}"/>
              </a:ext>
            </a:extLst>
          </p:cNvPr>
          <p:cNvSpPr txBox="1"/>
          <p:nvPr/>
        </p:nvSpPr>
        <p:spPr>
          <a:xfrm>
            <a:off x="222201" y="5609715"/>
            <a:ext cx="61092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Does the temperature of the surroundings increase or What gas is needed for combustion to occur?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BA7C7DA-26C5-67B8-DF8B-4B98D5D47440}"/>
              </a:ext>
            </a:extLst>
          </p:cNvPr>
          <p:cNvSpPr txBox="1"/>
          <p:nvPr/>
        </p:nvSpPr>
        <p:spPr>
          <a:xfrm>
            <a:off x="416143" y="7547163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D32F438-4380-E8DE-67C4-93AE78000D63}"/>
              </a:ext>
            </a:extLst>
          </p:cNvPr>
          <p:cNvSpPr txBox="1"/>
          <p:nvPr/>
        </p:nvSpPr>
        <p:spPr>
          <a:xfrm>
            <a:off x="341025" y="6798755"/>
            <a:ext cx="61092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are the main products of complete combustion of a hydrocarbon?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29957DC-9878-080A-377A-26E657EF56A4}"/>
              </a:ext>
            </a:extLst>
          </p:cNvPr>
          <p:cNvSpPr txBox="1"/>
          <p:nvPr/>
        </p:nvSpPr>
        <p:spPr>
          <a:xfrm>
            <a:off x="426378" y="8428427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0A3460F-5FAA-3587-B067-1EB448F7D992}"/>
              </a:ext>
            </a:extLst>
          </p:cNvPr>
          <p:cNvSpPr txBox="1"/>
          <p:nvPr/>
        </p:nvSpPr>
        <p:spPr>
          <a:xfrm>
            <a:off x="400437" y="7987795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Does combustion release or absorb energy?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E48663BB-855F-549E-3299-D1112ABE50F3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13173" t="23989" r="10765" b="50000"/>
          <a:stretch/>
        </p:blipFill>
        <p:spPr>
          <a:xfrm>
            <a:off x="222201" y="1689558"/>
            <a:ext cx="5209082" cy="237594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2423CE6-01C0-A450-B222-B64ACC616B6D}"/>
              </a:ext>
            </a:extLst>
          </p:cNvPr>
          <p:cNvSpPr txBox="1"/>
          <p:nvPr/>
        </p:nvSpPr>
        <p:spPr>
          <a:xfrm rot="16200000">
            <a:off x="4502846" y="2685921"/>
            <a:ext cx="1249592" cy="339613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16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F8F6F52-E09D-1557-EE09-EE23DA79874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58983" y="2195538"/>
            <a:ext cx="1309486" cy="129248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770"/>
    </mc:Choice>
    <mc:Fallback xmlns="">
      <p:transition spd="slow" advTm="3277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" grpId="0" animBg="1"/>
      <p:bldP spid="9" grpId="0" animBg="1"/>
      <p:bldP spid="2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8|8.3|6.6|6.8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3794</TotalTime>
  <Words>55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88</cp:revision>
  <dcterms:created xsi:type="dcterms:W3CDTF">2024-01-19T05:37:07Z</dcterms:created>
  <dcterms:modified xsi:type="dcterms:W3CDTF">2025-02-16T14:55:14Z</dcterms:modified>
</cp:coreProperties>
</file>